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theme/theme3.xml" ContentType="application/vnd.openxmlformats-officedocument.theme+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theme/theme4.xml" ContentType="application/vnd.openxmlformats-officedocument.theme+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theme/theme5.xml" ContentType="application/vnd.openxmlformats-officedocument.theme+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theme/theme6.xml" ContentType="application/vnd.openxmlformats-officedocument.theme+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theme/theme7.xml" ContentType="application/vnd.openxmlformats-officedocument.theme+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theme/theme8.xml" ContentType="application/vnd.openxmlformats-officedocument.theme+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theme/theme9.xml" ContentType="application/vnd.openxmlformats-officedocument.theme+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theme/theme10.xml" ContentType="application/vnd.openxmlformats-officedocument.theme+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theme/theme11.xml" ContentType="application/vnd.openxmlformats-officedocument.theme+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theme/theme12.xml" ContentType="application/vnd.openxmlformats-officedocument.theme+xml"/>
  <Override PartName="/ppt/slideLayouts/slideLayout429.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6638" r:id="rId1"/>
    <p:sldMasterId id="2147491346" r:id="rId2"/>
    <p:sldMasterId id="2147492031" r:id="rId3"/>
    <p:sldMasterId id="2147492312" r:id="rId4"/>
    <p:sldMasterId id="2147492355" r:id="rId5"/>
    <p:sldMasterId id="2147492414" r:id="rId6"/>
    <p:sldMasterId id="2147492792" r:id="rId7"/>
    <p:sldMasterId id="2147492895" r:id="rId8"/>
    <p:sldMasterId id="2147492936" r:id="rId9"/>
    <p:sldMasterId id="2147492976" r:id="rId10"/>
    <p:sldMasterId id="2147493015" r:id="rId11"/>
    <p:sldMasterId id="2147493053" r:id="rId12"/>
    <p:sldMasterId id="2147493092" r:id="rId13"/>
  </p:sldMasterIdLst>
  <p:notesMasterIdLst>
    <p:notesMasterId r:id="rId34"/>
  </p:notesMasterIdLst>
  <p:handoutMasterIdLst>
    <p:handoutMasterId r:id="rId35"/>
  </p:handoutMasterIdLst>
  <p:sldIdLst>
    <p:sldId id="336" r:id="rId14"/>
    <p:sldId id="2142531746" r:id="rId15"/>
    <p:sldId id="5134" r:id="rId16"/>
    <p:sldId id="9823" r:id="rId17"/>
    <p:sldId id="9824" r:id="rId18"/>
    <p:sldId id="257" r:id="rId19"/>
    <p:sldId id="9835" r:id="rId20"/>
    <p:sldId id="2142531739" r:id="rId21"/>
    <p:sldId id="9818" r:id="rId22"/>
    <p:sldId id="141168510" r:id="rId23"/>
    <p:sldId id="4979" r:id="rId24"/>
    <p:sldId id="2142531745" r:id="rId25"/>
    <p:sldId id="2142531738" r:id="rId26"/>
    <p:sldId id="9826" r:id="rId27"/>
    <p:sldId id="9825" r:id="rId28"/>
    <p:sldId id="2142531737" r:id="rId29"/>
    <p:sldId id="4994" r:id="rId30"/>
    <p:sldId id="9848" r:id="rId31"/>
    <p:sldId id="2142531740" r:id="rId32"/>
    <p:sldId id="5033" r:id="rId33"/>
  </p:sldIdLst>
  <p:sldSz cx="9144000" cy="5143500" type="screen16x9"/>
  <p:notesSz cx="6858000" cy="9144000"/>
  <p:defaultTextStyle>
    <a:defPPr>
      <a:defRPr lang="en-US"/>
    </a:defPPr>
    <a:lvl1pPr marL="0" algn="l" defTabSz="455474" rtl="0" eaLnBrk="1" latinLnBrk="0" hangingPunct="1">
      <a:defRPr sz="1800" kern="1200">
        <a:solidFill>
          <a:schemeClr val="tx1"/>
        </a:solidFill>
        <a:latin typeface="+mn-lt"/>
        <a:ea typeface="+mn-ea"/>
        <a:cs typeface="+mn-cs"/>
      </a:defRPr>
    </a:lvl1pPr>
    <a:lvl2pPr marL="455474" algn="l" defTabSz="455474" rtl="0" eaLnBrk="1" latinLnBrk="0" hangingPunct="1">
      <a:defRPr sz="1800" kern="1200">
        <a:solidFill>
          <a:schemeClr val="tx1"/>
        </a:solidFill>
        <a:latin typeface="+mn-lt"/>
        <a:ea typeface="+mn-ea"/>
        <a:cs typeface="+mn-cs"/>
      </a:defRPr>
    </a:lvl2pPr>
    <a:lvl3pPr marL="911160" algn="l" defTabSz="455474" rtl="0" eaLnBrk="1" latinLnBrk="0" hangingPunct="1">
      <a:defRPr sz="1800" kern="1200">
        <a:solidFill>
          <a:schemeClr val="tx1"/>
        </a:solidFill>
        <a:latin typeface="+mn-lt"/>
        <a:ea typeface="+mn-ea"/>
        <a:cs typeface="+mn-cs"/>
      </a:defRPr>
    </a:lvl3pPr>
    <a:lvl4pPr marL="1366704" algn="l" defTabSz="455474" rtl="0" eaLnBrk="1" latinLnBrk="0" hangingPunct="1">
      <a:defRPr sz="1800" kern="1200">
        <a:solidFill>
          <a:schemeClr val="tx1"/>
        </a:solidFill>
        <a:latin typeface="+mn-lt"/>
        <a:ea typeface="+mn-ea"/>
        <a:cs typeface="+mn-cs"/>
      </a:defRPr>
    </a:lvl4pPr>
    <a:lvl5pPr marL="1822319" algn="l" defTabSz="455474" rtl="0" eaLnBrk="1" latinLnBrk="0" hangingPunct="1">
      <a:defRPr sz="1800" kern="1200">
        <a:solidFill>
          <a:schemeClr val="tx1"/>
        </a:solidFill>
        <a:latin typeface="+mn-lt"/>
        <a:ea typeface="+mn-ea"/>
        <a:cs typeface="+mn-cs"/>
      </a:defRPr>
    </a:lvl5pPr>
    <a:lvl6pPr marL="2277792" algn="l" defTabSz="455474" rtl="0" eaLnBrk="1" latinLnBrk="0" hangingPunct="1">
      <a:defRPr sz="1800" kern="1200">
        <a:solidFill>
          <a:schemeClr val="tx1"/>
        </a:solidFill>
        <a:latin typeface="+mn-lt"/>
        <a:ea typeface="+mn-ea"/>
        <a:cs typeface="+mn-cs"/>
      </a:defRPr>
    </a:lvl6pPr>
    <a:lvl7pPr marL="2733291" algn="l" defTabSz="455474" rtl="0" eaLnBrk="1" latinLnBrk="0" hangingPunct="1">
      <a:defRPr sz="1800" kern="1200">
        <a:solidFill>
          <a:schemeClr val="tx1"/>
        </a:solidFill>
        <a:latin typeface="+mn-lt"/>
        <a:ea typeface="+mn-ea"/>
        <a:cs typeface="+mn-cs"/>
      </a:defRPr>
    </a:lvl7pPr>
    <a:lvl8pPr marL="3188918" algn="l" defTabSz="455474" rtl="0" eaLnBrk="1" latinLnBrk="0" hangingPunct="1">
      <a:defRPr sz="1800" kern="1200">
        <a:solidFill>
          <a:schemeClr val="tx1"/>
        </a:solidFill>
        <a:latin typeface="+mn-lt"/>
        <a:ea typeface="+mn-ea"/>
        <a:cs typeface="+mn-cs"/>
      </a:defRPr>
    </a:lvl8pPr>
    <a:lvl9pPr marL="3644482" algn="l" defTabSz="455474"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00" userDrawn="1">
          <p15:clr>
            <a:srgbClr val="A4A3A4"/>
          </p15:clr>
        </p15:guide>
        <p15:guide id="2" pos="288" userDrawn="1">
          <p15:clr>
            <a:srgbClr val="A4A3A4"/>
          </p15:clr>
        </p15:guide>
        <p15:guide id="3" orient="horz" pos="132" userDrawn="1">
          <p15:clr>
            <a:srgbClr val="A4A3A4"/>
          </p15:clr>
        </p15:guide>
        <p15:guide id="4" pos="5472" userDrawn="1">
          <p15:clr>
            <a:srgbClr val="A4A3A4"/>
          </p15:clr>
        </p15:guide>
        <p15:guide id="5" pos="2880" userDrawn="1">
          <p15:clr>
            <a:srgbClr val="A4A3A4"/>
          </p15:clr>
        </p15:guide>
        <p15:guide id="6" orient="horz" pos="162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63ACA"/>
    <a:srgbClr val="17869C"/>
    <a:srgbClr val="0B9C99"/>
    <a:srgbClr val="586AC4"/>
    <a:srgbClr val="D9D9D9"/>
    <a:srgbClr val="0B7838"/>
    <a:srgbClr val="2A7D99"/>
    <a:srgbClr val="3599B9"/>
    <a:srgbClr val="4472C4"/>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439" autoAdjust="0"/>
    <p:restoredTop sz="84765" autoAdjust="0"/>
  </p:normalViewPr>
  <p:slideViewPr>
    <p:cSldViewPr snapToGrid="0">
      <p:cViewPr varScale="1">
        <p:scale>
          <a:sx n="145" d="100"/>
          <a:sy n="145" d="100"/>
        </p:scale>
        <p:origin x="1728" y="184"/>
      </p:cViewPr>
      <p:guideLst>
        <p:guide orient="horz" pos="300"/>
        <p:guide pos="288"/>
        <p:guide orient="horz" pos="132"/>
        <p:guide pos="5472"/>
        <p:guide pos="2880"/>
        <p:guide orient="horz" pos="1620"/>
      </p:guideLst>
    </p:cSldViewPr>
  </p:slideViewPr>
  <p:outlineViewPr>
    <p:cViewPr>
      <p:scale>
        <a:sx n="33" d="100"/>
        <a:sy n="33" d="100"/>
      </p:scale>
      <p:origin x="0" y="-936"/>
    </p:cViewPr>
  </p:outlineViewPr>
  <p:notesTextViewPr>
    <p:cViewPr>
      <p:scale>
        <a:sx n="100" d="100"/>
        <a:sy n="100" d="100"/>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3.xml"/><Relationship Id="rId18" Type="http://schemas.openxmlformats.org/officeDocument/2006/relationships/slide" Target="slides/slide5.xml"/><Relationship Id="rId26" Type="http://schemas.openxmlformats.org/officeDocument/2006/relationships/slide" Target="slides/slide13.xml"/><Relationship Id="rId39" Type="http://schemas.openxmlformats.org/officeDocument/2006/relationships/tableStyles" Target="tableStyles.xml"/><Relationship Id="rId21" Type="http://schemas.openxmlformats.org/officeDocument/2006/relationships/slide" Target="slides/slide8.xml"/><Relationship Id="rId34" Type="http://schemas.openxmlformats.org/officeDocument/2006/relationships/notesMaster" Target="notesMasters/notesMaster1.xml"/><Relationship Id="rId7" Type="http://schemas.openxmlformats.org/officeDocument/2006/relationships/slideMaster" Target="slideMasters/slideMaster7.xml"/><Relationship Id="rId12" Type="http://schemas.openxmlformats.org/officeDocument/2006/relationships/slideMaster" Target="slideMasters/slideMaster12.xml"/><Relationship Id="rId17" Type="http://schemas.openxmlformats.org/officeDocument/2006/relationships/slide" Target="slides/slide4.xml"/><Relationship Id="rId25" Type="http://schemas.openxmlformats.org/officeDocument/2006/relationships/slide" Target="slides/slide12.xml"/><Relationship Id="rId33" Type="http://schemas.openxmlformats.org/officeDocument/2006/relationships/slide" Target="slides/slide20.xml"/><Relationship Id="rId38"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3.xml"/><Relationship Id="rId20" Type="http://schemas.openxmlformats.org/officeDocument/2006/relationships/slide" Target="slides/slide7.xml"/><Relationship Id="rId29" Type="http://schemas.openxmlformats.org/officeDocument/2006/relationships/slide" Target="slides/slide16.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Master" Target="slideMasters/slideMaster11.xml"/><Relationship Id="rId24" Type="http://schemas.openxmlformats.org/officeDocument/2006/relationships/slide" Target="slides/slide11.xml"/><Relationship Id="rId32" Type="http://schemas.openxmlformats.org/officeDocument/2006/relationships/slide" Target="slides/slide19.xml"/><Relationship Id="rId37"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 Target="slides/slide2.xml"/><Relationship Id="rId23" Type="http://schemas.openxmlformats.org/officeDocument/2006/relationships/slide" Target="slides/slide10.xml"/><Relationship Id="rId28" Type="http://schemas.openxmlformats.org/officeDocument/2006/relationships/slide" Target="slides/slide15.xml"/><Relationship Id="rId36" Type="http://schemas.openxmlformats.org/officeDocument/2006/relationships/presProps" Target="presProps.xml"/><Relationship Id="rId10" Type="http://schemas.openxmlformats.org/officeDocument/2006/relationships/slideMaster" Target="slideMasters/slideMaster10.xml"/><Relationship Id="rId19" Type="http://schemas.openxmlformats.org/officeDocument/2006/relationships/slide" Target="slides/slide6.xml"/><Relationship Id="rId31" Type="http://schemas.openxmlformats.org/officeDocument/2006/relationships/slide" Target="slides/slide18.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1.xml"/><Relationship Id="rId22" Type="http://schemas.openxmlformats.org/officeDocument/2006/relationships/slide" Target="slides/slide9.xml"/><Relationship Id="rId27" Type="http://schemas.openxmlformats.org/officeDocument/2006/relationships/slide" Target="slides/slide14.xml"/><Relationship Id="rId30" Type="http://schemas.openxmlformats.org/officeDocument/2006/relationships/slide" Target="slides/slide17.xml"/><Relationship Id="rId35" Type="http://schemas.openxmlformats.org/officeDocument/2006/relationships/handoutMaster" Target="handoutMasters/handoutMaster1.xml"/><Relationship Id="rId8" Type="http://schemas.openxmlformats.org/officeDocument/2006/relationships/slideMaster" Target="slideMasters/slideMaster8.xml"/><Relationship Id="rId3" Type="http://schemas.openxmlformats.org/officeDocument/2006/relationships/slideMaster" Target="slideMasters/slideMaster3.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2CBD324-32D3-40AB-AB70-EE531732C981}" type="doc">
      <dgm:prSet loTypeId="urn:microsoft.com/office/officeart/2005/8/layout/hChevron3" loCatId="process" qsTypeId="urn:microsoft.com/office/officeart/2005/8/quickstyle/simple1" qsCatId="simple" csTypeId="urn:microsoft.com/office/officeart/2005/8/colors/colorful2" csCatId="colorful" phldr="1"/>
      <dgm:spPr/>
    </dgm:pt>
    <dgm:pt modelId="{F99083D1-655E-4D07-84E3-114E9A2C8B3D}">
      <dgm:prSet phldrT="[Text]" custT="1"/>
      <dgm:spPr/>
      <dgm:t>
        <a:bodyPr/>
        <a:lstStyle/>
        <a:p>
          <a:r>
            <a:rPr lang="en-GB" sz="1200" dirty="0">
              <a:solidFill>
                <a:schemeClr val="bg2"/>
              </a:solidFill>
            </a:rPr>
            <a:t>Model Proposal</a:t>
          </a:r>
        </a:p>
      </dgm:t>
    </dgm:pt>
    <dgm:pt modelId="{AE38AA48-A3ED-4024-9DFD-DD2987BF78AC}" type="parTrans" cxnId="{92C4D204-F3CD-438A-9A79-6E0FFD98D510}">
      <dgm:prSet/>
      <dgm:spPr/>
      <dgm:t>
        <a:bodyPr/>
        <a:lstStyle/>
        <a:p>
          <a:endParaRPr lang="en-GB"/>
        </a:p>
      </dgm:t>
    </dgm:pt>
    <dgm:pt modelId="{08AB3341-6EEF-49CC-9B59-0932DE1E91C6}" type="sibTrans" cxnId="{92C4D204-F3CD-438A-9A79-6E0FFD98D510}">
      <dgm:prSet/>
      <dgm:spPr/>
      <dgm:t>
        <a:bodyPr/>
        <a:lstStyle/>
        <a:p>
          <a:endParaRPr lang="en-GB"/>
        </a:p>
      </dgm:t>
    </dgm:pt>
    <dgm:pt modelId="{69218C35-8AB3-4754-ABEA-6CA479457234}">
      <dgm:prSet phldrT="[Text]" custT="1"/>
      <dgm:spPr/>
      <dgm:t>
        <a:bodyPr/>
        <a:lstStyle/>
        <a:p>
          <a:r>
            <a:rPr lang="en-GB" sz="1200" dirty="0">
              <a:solidFill>
                <a:schemeClr val="bg2"/>
              </a:solidFill>
            </a:rPr>
            <a:t>Model Development and Unit Test</a:t>
          </a:r>
        </a:p>
      </dgm:t>
    </dgm:pt>
    <dgm:pt modelId="{9D6CF75B-8E99-4922-81F3-550AC7CC897E}" type="parTrans" cxnId="{9B4DCDBE-2EBD-4EA1-85CC-7B8BF268A920}">
      <dgm:prSet/>
      <dgm:spPr/>
      <dgm:t>
        <a:bodyPr/>
        <a:lstStyle/>
        <a:p>
          <a:endParaRPr lang="en-GB"/>
        </a:p>
      </dgm:t>
    </dgm:pt>
    <dgm:pt modelId="{2CB41201-4E14-4652-8727-700B4528981E}" type="sibTrans" cxnId="{9B4DCDBE-2EBD-4EA1-85CC-7B8BF268A920}">
      <dgm:prSet/>
      <dgm:spPr/>
      <dgm:t>
        <a:bodyPr/>
        <a:lstStyle/>
        <a:p>
          <a:endParaRPr lang="en-GB"/>
        </a:p>
      </dgm:t>
    </dgm:pt>
    <dgm:pt modelId="{D292C538-4CB6-4F67-8C21-15976E132B6B}">
      <dgm:prSet phldrT="[Text]" custT="1"/>
      <dgm:spPr/>
      <dgm:t>
        <a:bodyPr/>
        <a:lstStyle/>
        <a:p>
          <a:r>
            <a:rPr lang="en-GB" sz="1000" dirty="0">
              <a:solidFill>
                <a:schemeClr val="bg2"/>
              </a:solidFill>
            </a:rPr>
            <a:t>Pre Implementation Review</a:t>
          </a:r>
        </a:p>
        <a:p>
          <a:r>
            <a:rPr lang="en-GB" sz="1000" dirty="0">
              <a:solidFill>
                <a:schemeClr val="bg2"/>
              </a:solidFill>
            </a:rPr>
            <a:t>(Pre-deployment Validation)</a:t>
          </a:r>
        </a:p>
      </dgm:t>
    </dgm:pt>
    <dgm:pt modelId="{6BAF82CE-CE8F-4D5A-AF9D-6BAEECE5947D}" type="parTrans" cxnId="{12982957-255B-48E7-85AF-7CFFB4A8DEAB}">
      <dgm:prSet/>
      <dgm:spPr/>
      <dgm:t>
        <a:bodyPr/>
        <a:lstStyle/>
        <a:p>
          <a:endParaRPr lang="en-GB"/>
        </a:p>
      </dgm:t>
    </dgm:pt>
    <dgm:pt modelId="{03634ADD-369D-47F1-8B7E-4CB21CB2C65F}" type="sibTrans" cxnId="{12982957-255B-48E7-85AF-7CFFB4A8DEAB}">
      <dgm:prSet/>
      <dgm:spPr/>
      <dgm:t>
        <a:bodyPr/>
        <a:lstStyle/>
        <a:p>
          <a:endParaRPr lang="en-GB"/>
        </a:p>
      </dgm:t>
    </dgm:pt>
    <dgm:pt modelId="{CCACD164-5FAB-4CEF-A922-1EA94F648025}">
      <dgm:prSet phldrT="[Text]" custT="1"/>
      <dgm:spPr/>
      <dgm:t>
        <a:bodyPr/>
        <a:lstStyle/>
        <a:p>
          <a:r>
            <a:rPr lang="en-GB" sz="1200" dirty="0">
              <a:solidFill>
                <a:schemeClr val="bg2"/>
              </a:solidFill>
            </a:rPr>
            <a:t>Model Approval</a:t>
          </a:r>
        </a:p>
      </dgm:t>
    </dgm:pt>
    <dgm:pt modelId="{CFD91E65-86CC-4B50-8777-729DF23F98C9}" type="parTrans" cxnId="{470C4506-21C5-4939-B858-B0765FB35464}">
      <dgm:prSet/>
      <dgm:spPr/>
      <dgm:t>
        <a:bodyPr/>
        <a:lstStyle/>
        <a:p>
          <a:endParaRPr lang="en-GB"/>
        </a:p>
      </dgm:t>
    </dgm:pt>
    <dgm:pt modelId="{C76A77AF-B001-441E-8C6E-819081E6EC6D}" type="sibTrans" cxnId="{470C4506-21C5-4939-B858-B0765FB35464}">
      <dgm:prSet/>
      <dgm:spPr/>
      <dgm:t>
        <a:bodyPr/>
        <a:lstStyle/>
        <a:p>
          <a:endParaRPr lang="en-GB"/>
        </a:p>
      </dgm:t>
    </dgm:pt>
    <dgm:pt modelId="{22D21349-BB86-4E10-BD61-040373882063}">
      <dgm:prSet phldrT="[Text]" custT="1"/>
      <dgm:spPr/>
      <dgm:t>
        <a:bodyPr/>
        <a:lstStyle/>
        <a:p>
          <a:r>
            <a:rPr lang="en-GB" sz="1000" dirty="0">
              <a:solidFill>
                <a:schemeClr val="bg2"/>
              </a:solidFill>
            </a:rPr>
            <a:t>Ongoing Monitoring and Validation of Production Model</a:t>
          </a:r>
        </a:p>
      </dgm:t>
    </dgm:pt>
    <dgm:pt modelId="{00C411EE-EEF6-487A-A26C-14EFF76E96FF}" type="parTrans" cxnId="{3B95E863-CE6A-47D1-A4ED-62C6249AADA2}">
      <dgm:prSet/>
      <dgm:spPr/>
      <dgm:t>
        <a:bodyPr/>
        <a:lstStyle/>
        <a:p>
          <a:endParaRPr lang="en-GB"/>
        </a:p>
      </dgm:t>
    </dgm:pt>
    <dgm:pt modelId="{A7BC6F02-A0EB-4927-AF00-F70909E2C243}" type="sibTrans" cxnId="{3B95E863-CE6A-47D1-A4ED-62C6249AADA2}">
      <dgm:prSet/>
      <dgm:spPr/>
      <dgm:t>
        <a:bodyPr/>
        <a:lstStyle/>
        <a:p>
          <a:endParaRPr lang="en-GB"/>
        </a:p>
      </dgm:t>
    </dgm:pt>
    <dgm:pt modelId="{5D5F8252-C57B-4F1C-9186-CFA5F03C870C}" type="pres">
      <dgm:prSet presAssocID="{F2CBD324-32D3-40AB-AB70-EE531732C981}" presName="Name0" presStyleCnt="0">
        <dgm:presLayoutVars>
          <dgm:dir/>
          <dgm:resizeHandles val="exact"/>
        </dgm:presLayoutVars>
      </dgm:prSet>
      <dgm:spPr/>
    </dgm:pt>
    <dgm:pt modelId="{5533EF3A-A418-4248-9C50-AB6959411452}" type="pres">
      <dgm:prSet presAssocID="{F99083D1-655E-4D07-84E3-114E9A2C8B3D}" presName="parTxOnly" presStyleLbl="node1" presStyleIdx="0" presStyleCnt="5">
        <dgm:presLayoutVars>
          <dgm:bulletEnabled val="1"/>
        </dgm:presLayoutVars>
      </dgm:prSet>
      <dgm:spPr/>
    </dgm:pt>
    <dgm:pt modelId="{D2721B4C-0CF7-43FF-9FD4-6930A3FB6F14}" type="pres">
      <dgm:prSet presAssocID="{08AB3341-6EEF-49CC-9B59-0932DE1E91C6}" presName="parSpace" presStyleCnt="0"/>
      <dgm:spPr/>
    </dgm:pt>
    <dgm:pt modelId="{A2F0CAEF-6DA7-4007-83C0-50734D765C5D}" type="pres">
      <dgm:prSet presAssocID="{69218C35-8AB3-4754-ABEA-6CA479457234}" presName="parTxOnly" presStyleLbl="node1" presStyleIdx="1" presStyleCnt="5">
        <dgm:presLayoutVars>
          <dgm:bulletEnabled val="1"/>
        </dgm:presLayoutVars>
      </dgm:prSet>
      <dgm:spPr/>
    </dgm:pt>
    <dgm:pt modelId="{C7670A31-44C2-485A-A1B9-429B220522AB}" type="pres">
      <dgm:prSet presAssocID="{2CB41201-4E14-4652-8727-700B4528981E}" presName="parSpace" presStyleCnt="0"/>
      <dgm:spPr/>
    </dgm:pt>
    <dgm:pt modelId="{FC77F9C8-9096-4FC5-8E2F-330DE1072230}" type="pres">
      <dgm:prSet presAssocID="{D292C538-4CB6-4F67-8C21-15976E132B6B}" presName="parTxOnly" presStyleLbl="node1" presStyleIdx="2" presStyleCnt="5">
        <dgm:presLayoutVars>
          <dgm:bulletEnabled val="1"/>
        </dgm:presLayoutVars>
      </dgm:prSet>
      <dgm:spPr/>
    </dgm:pt>
    <dgm:pt modelId="{564EF985-1C88-4B13-A183-CEE24AB95C67}" type="pres">
      <dgm:prSet presAssocID="{03634ADD-369D-47F1-8B7E-4CB21CB2C65F}" presName="parSpace" presStyleCnt="0"/>
      <dgm:spPr/>
    </dgm:pt>
    <dgm:pt modelId="{8D77D2B6-6F1D-4DF9-AA29-64288E37CC10}" type="pres">
      <dgm:prSet presAssocID="{CCACD164-5FAB-4CEF-A922-1EA94F648025}" presName="parTxOnly" presStyleLbl="node1" presStyleIdx="3" presStyleCnt="5">
        <dgm:presLayoutVars>
          <dgm:bulletEnabled val="1"/>
        </dgm:presLayoutVars>
      </dgm:prSet>
      <dgm:spPr/>
    </dgm:pt>
    <dgm:pt modelId="{C468A244-1C2E-4F98-A80F-6530BFA36E39}" type="pres">
      <dgm:prSet presAssocID="{C76A77AF-B001-441E-8C6E-819081E6EC6D}" presName="parSpace" presStyleCnt="0"/>
      <dgm:spPr/>
    </dgm:pt>
    <dgm:pt modelId="{D6A92758-AB9F-4FA7-BEAD-E854BE491DA8}" type="pres">
      <dgm:prSet presAssocID="{22D21349-BB86-4E10-BD61-040373882063}" presName="parTxOnly" presStyleLbl="node1" presStyleIdx="4" presStyleCnt="5">
        <dgm:presLayoutVars>
          <dgm:bulletEnabled val="1"/>
        </dgm:presLayoutVars>
      </dgm:prSet>
      <dgm:spPr/>
    </dgm:pt>
  </dgm:ptLst>
  <dgm:cxnLst>
    <dgm:cxn modelId="{92C4D204-F3CD-438A-9A79-6E0FFD98D510}" srcId="{F2CBD324-32D3-40AB-AB70-EE531732C981}" destId="{F99083D1-655E-4D07-84E3-114E9A2C8B3D}" srcOrd="0" destOrd="0" parTransId="{AE38AA48-A3ED-4024-9DFD-DD2987BF78AC}" sibTransId="{08AB3341-6EEF-49CC-9B59-0932DE1E91C6}"/>
    <dgm:cxn modelId="{470C4506-21C5-4939-B858-B0765FB35464}" srcId="{F2CBD324-32D3-40AB-AB70-EE531732C981}" destId="{CCACD164-5FAB-4CEF-A922-1EA94F648025}" srcOrd="3" destOrd="0" parTransId="{CFD91E65-86CC-4B50-8777-729DF23F98C9}" sibTransId="{C76A77AF-B001-441E-8C6E-819081E6EC6D}"/>
    <dgm:cxn modelId="{7EE46225-DD9B-4A9B-A7B4-7B2DDCACBEBA}" type="presOf" srcId="{D292C538-4CB6-4F67-8C21-15976E132B6B}" destId="{FC77F9C8-9096-4FC5-8E2F-330DE1072230}" srcOrd="0" destOrd="0" presId="urn:microsoft.com/office/officeart/2005/8/layout/hChevron3"/>
    <dgm:cxn modelId="{12982957-255B-48E7-85AF-7CFFB4A8DEAB}" srcId="{F2CBD324-32D3-40AB-AB70-EE531732C981}" destId="{D292C538-4CB6-4F67-8C21-15976E132B6B}" srcOrd="2" destOrd="0" parTransId="{6BAF82CE-CE8F-4D5A-AF9D-6BAEECE5947D}" sibTransId="{03634ADD-369D-47F1-8B7E-4CB21CB2C65F}"/>
    <dgm:cxn modelId="{3B95E863-CE6A-47D1-A4ED-62C6249AADA2}" srcId="{F2CBD324-32D3-40AB-AB70-EE531732C981}" destId="{22D21349-BB86-4E10-BD61-040373882063}" srcOrd="4" destOrd="0" parTransId="{00C411EE-EEF6-487A-A26C-14EFF76E96FF}" sibTransId="{A7BC6F02-A0EB-4927-AF00-F70909E2C243}"/>
    <dgm:cxn modelId="{D4B80A75-0937-4C98-9676-641DCCB83E83}" type="presOf" srcId="{22D21349-BB86-4E10-BD61-040373882063}" destId="{D6A92758-AB9F-4FA7-BEAD-E854BE491DA8}" srcOrd="0" destOrd="0" presId="urn:microsoft.com/office/officeart/2005/8/layout/hChevron3"/>
    <dgm:cxn modelId="{9B4DCDBE-2EBD-4EA1-85CC-7B8BF268A920}" srcId="{F2CBD324-32D3-40AB-AB70-EE531732C981}" destId="{69218C35-8AB3-4754-ABEA-6CA479457234}" srcOrd="1" destOrd="0" parTransId="{9D6CF75B-8E99-4922-81F3-550AC7CC897E}" sibTransId="{2CB41201-4E14-4652-8727-700B4528981E}"/>
    <dgm:cxn modelId="{91A8E1C6-890F-43DB-9096-DEEA9B6F4F43}" type="presOf" srcId="{CCACD164-5FAB-4CEF-A922-1EA94F648025}" destId="{8D77D2B6-6F1D-4DF9-AA29-64288E37CC10}" srcOrd="0" destOrd="0" presId="urn:microsoft.com/office/officeart/2005/8/layout/hChevron3"/>
    <dgm:cxn modelId="{BB1FD1CC-9217-402D-B4AD-E836FBFA26EC}" type="presOf" srcId="{69218C35-8AB3-4754-ABEA-6CA479457234}" destId="{A2F0CAEF-6DA7-4007-83C0-50734D765C5D}" srcOrd="0" destOrd="0" presId="urn:microsoft.com/office/officeart/2005/8/layout/hChevron3"/>
    <dgm:cxn modelId="{65654FED-2460-49A2-90F7-5E62A2C1FFCD}" type="presOf" srcId="{F2CBD324-32D3-40AB-AB70-EE531732C981}" destId="{5D5F8252-C57B-4F1C-9186-CFA5F03C870C}" srcOrd="0" destOrd="0" presId="urn:microsoft.com/office/officeart/2005/8/layout/hChevron3"/>
    <dgm:cxn modelId="{200382F3-9786-4CFA-A452-B505250FC876}" type="presOf" srcId="{F99083D1-655E-4D07-84E3-114E9A2C8B3D}" destId="{5533EF3A-A418-4248-9C50-AB6959411452}" srcOrd="0" destOrd="0" presId="urn:microsoft.com/office/officeart/2005/8/layout/hChevron3"/>
    <dgm:cxn modelId="{C2655E2F-CCAC-424E-827A-C8E2DC1FBEF2}" type="presParOf" srcId="{5D5F8252-C57B-4F1C-9186-CFA5F03C870C}" destId="{5533EF3A-A418-4248-9C50-AB6959411452}" srcOrd="0" destOrd="0" presId="urn:microsoft.com/office/officeart/2005/8/layout/hChevron3"/>
    <dgm:cxn modelId="{0A449190-3850-4DD2-B73F-07FCFDA2EE1B}" type="presParOf" srcId="{5D5F8252-C57B-4F1C-9186-CFA5F03C870C}" destId="{D2721B4C-0CF7-43FF-9FD4-6930A3FB6F14}" srcOrd="1" destOrd="0" presId="urn:microsoft.com/office/officeart/2005/8/layout/hChevron3"/>
    <dgm:cxn modelId="{D745002C-8D5A-4B0E-9629-937062997043}" type="presParOf" srcId="{5D5F8252-C57B-4F1C-9186-CFA5F03C870C}" destId="{A2F0CAEF-6DA7-4007-83C0-50734D765C5D}" srcOrd="2" destOrd="0" presId="urn:microsoft.com/office/officeart/2005/8/layout/hChevron3"/>
    <dgm:cxn modelId="{B1475FFF-A5D7-40D7-92C9-C7F8D1A21358}" type="presParOf" srcId="{5D5F8252-C57B-4F1C-9186-CFA5F03C870C}" destId="{C7670A31-44C2-485A-A1B9-429B220522AB}" srcOrd="3" destOrd="0" presId="urn:microsoft.com/office/officeart/2005/8/layout/hChevron3"/>
    <dgm:cxn modelId="{BEFB6473-871A-4EB3-91F2-7C4FE006DF1C}" type="presParOf" srcId="{5D5F8252-C57B-4F1C-9186-CFA5F03C870C}" destId="{FC77F9C8-9096-4FC5-8E2F-330DE1072230}" srcOrd="4" destOrd="0" presId="urn:microsoft.com/office/officeart/2005/8/layout/hChevron3"/>
    <dgm:cxn modelId="{A5C6BEFC-0721-4F03-8865-9BF9597AC709}" type="presParOf" srcId="{5D5F8252-C57B-4F1C-9186-CFA5F03C870C}" destId="{564EF985-1C88-4B13-A183-CEE24AB95C67}" srcOrd="5" destOrd="0" presId="urn:microsoft.com/office/officeart/2005/8/layout/hChevron3"/>
    <dgm:cxn modelId="{0DCE8A4D-48BE-4C9B-89BD-B66C311D5899}" type="presParOf" srcId="{5D5F8252-C57B-4F1C-9186-CFA5F03C870C}" destId="{8D77D2B6-6F1D-4DF9-AA29-64288E37CC10}" srcOrd="6" destOrd="0" presId="urn:microsoft.com/office/officeart/2005/8/layout/hChevron3"/>
    <dgm:cxn modelId="{E15CFFEE-C58F-48BC-842F-436574850913}" type="presParOf" srcId="{5D5F8252-C57B-4F1C-9186-CFA5F03C870C}" destId="{C468A244-1C2E-4F98-A80F-6530BFA36E39}" srcOrd="7" destOrd="0" presId="urn:microsoft.com/office/officeart/2005/8/layout/hChevron3"/>
    <dgm:cxn modelId="{EB309D7B-6ABF-4ED6-9DD9-BC6AAE5E122E}" type="presParOf" srcId="{5D5F8252-C57B-4F1C-9186-CFA5F03C870C}" destId="{D6A92758-AB9F-4FA7-BEAD-E854BE491DA8}" srcOrd="8"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33EF3A-A418-4248-9C50-AB6959411452}">
      <dsp:nvSpPr>
        <dsp:cNvPr id="0" name=""/>
        <dsp:cNvSpPr/>
      </dsp:nvSpPr>
      <dsp:spPr>
        <a:xfrm>
          <a:off x="1084" y="674592"/>
          <a:ext cx="2114707" cy="845883"/>
        </a:xfrm>
        <a:prstGeom prst="homePlat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32004" rIns="16002" bIns="32004" numCol="1" spcCol="1270" anchor="ctr" anchorCtr="0">
          <a:noAutofit/>
        </a:bodyPr>
        <a:lstStyle/>
        <a:p>
          <a:pPr marL="0" lvl="0" indent="0" algn="ctr" defTabSz="533400">
            <a:lnSpc>
              <a:spcPct val="90000"/>
            </a:lnSpc>
            <a:spcBef>
              <a:spcPct val="0"/>
            </a:spcBef>
            <a:spcAft>
              <a:spcPct val="35000"/>
            </a:spcAft>
            <a:buNone/>
          </a:pPr>
          <a:r>
            <a:rPr lang="en-GB" sz="1200" kern="1200" dirty="0">
              <a:solidFill>
                <a:schemeClr val="bg2"/>
              </a:solidFill>
            </a:rPr>
            <a:t>Model Proposal</a:t>
          </a:r>
        </a:p>
      </dsp:txBody>
      <dsp:txXfrm>
        <a:off x="1084" y="674592"/>
        <a:ext cx="1903236" cy="845883"/>
      </dsp:txXfrm>
    </dsp:sp>
    <dsp:sp modelId="{A2F0CAEF-6DA7-4007-83C0-50734D765C5D}">
      <dsp:nvSpPr>
        <dsp:cNvPr id="0" name=""/>
        <dsp:cNvSpPr/>
      </dsp:nvSpPr>
      <dsp:spPr>
        <a:xfrm>
          <a:off x="1692850" y="674592"/>
          <a:ext cx="2114707" cy="845883"/>
        </a:xfrm>
        <a:prstGeom prst="chevron">
          <a:avLst/>
        </a:prstGeom>
        <a:solidFill>
          <a:schemeClr val="accent2">
            <a:hueOff val="65176"/>
            <a:satOff val="-1123"/>
            <a:lumOff val="-230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32004" rIns="16002" bIns="32004" numCol="1" spcCol="1270" anchor="ctr" anchorCtr="0">
          <a:noAutofit/>
        </a:bodyPr>
        <a:lstStyle/>
        <a:p>
          <a:pPr marL="0" lvl="0" indent="0" algn="ctr" defTabSz="533400">
            <a:lnSpc>
              <a:spcPct val="90000"/>
            </a:lnSpc>
            <a:spcBef>
              <a:spcPct val="0"/>
            </a:spcBef>
            <a:spcAft>
              <a:spcPct val="35000"/>
            </a:spcAft>
            <a:buNone/>
          </a:pPr>
          <a:r>
            <a:rPr lang="en-GB" sz="1200" kern="1200" dirty="0">
              <a:solidFill>
                <a:schemeClr val="bg2"/>
              </a:solidFill>
            </a:rPr>
            <a:t>Model Development and Unit Test</a:t>
          </a:r>
        </a:p>
      </dsp:txBody>
      <dsp:txXfrm>
        <a:off x="2115792" y="674592"/>
        <a:ext cx="1268824" cy="845883"/>
      </dsp:txXfrm>
    </dsp:sp>
    <dsp:sp modelId="{FC77F9C8-9096-4FC5-8E2F-330DE1072230}">
      <dsp:nvSpPr>
        <dsp:cNvPr id="0" name=""/>
        <dsp:cNvSpPr/>
      </dsp:nvSpPr>
      <dsp:spPr>
        <a:xfrm>
          <a:off x="3384616" y="674592"/>
          <a:ext cx="2114707" cy="845883"/>
        </a:xfrm>
        <a:prstGeom prst="chevron">
          <a:avLst/>
        </a:prstGeom>
        <a:solidFill>
          <a:schemeClr val="accent2">
            <a:hueOff val="130352"/>
            <a:satOff val="-2246"/>
            <a:lumOff val="-460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GB" sz="1000" kern="1200" dirty="0">
              <a:solidFill>
                <a:schemeClr val="bg2"/>
              </a:solidFill>
            </a:rPr>
            <a:t>Pre Implementation Review</a:t>
          </a:r>
        </a:p>
        <a:p>
          <a:pPr marL="0" lvl="0" indent="0" algn="ctr" defTabSz="444500">
            <a:lnSpc>
              <a:spcPct val="90000"/>
            </a:lnSpc>
            <a:spcBef>
              <a:spcPct val="0"/>
            </a:spcBef>
            <a:spcAft>
              <a:spcPct val="35000"/>
            </a:spcAft>
            <a:buNone/>
          </a:pPr>
          <a:r>
            <a:rPr lang="en-GB" sz="1000" kern="1200" dirty="0">
              <a:solidFill>
                <a:schemeClr val="bg2"/>
              </a:solidFill>
            </a:rPr>
            <a:t>(Pre-deployment Validation)</a:t>
          </a:r>
        </a:p>
      </dsp:txBody>
      <dsp:txXfrm>
        <a:off x="3807558" y="674592"/>
        <a:ext cx="1268824" cy="845883"/>
      </dsp:txXfrm>
    </dsp:sp>
    <dsp:sp modelId="{8D77D2B6-6F1D-4DF9-AA29-64288E37CC10}">
      <dsp:nvSpPr>
        <dsp:cNvPr id="0" name=""/>
        <dsp:cNvSpPr/>
      </dsp:nvSpPr>
      <dsp:spPr>
        <a:xfrm>
          <a:off x="5076382" y="674592"/>
          <a:ext cx="2114707" cy="845883"/>
        </a:xfrm>
        <a:prstGeom prst="chevron">
          <a:avLst/>
        </a:prstGeom>
        <a:solidFill>
          <a:schemeClr val="accent2">
            <a:hueOff val="195528"/>
            <a:satOff val="-3368"/>
            <a:lumOff val="-691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32004" rIns="16002" bIns="32004" numCol="1" spcCol="1270" anchor="ctr" anchorCtr="0">
          <a:noAutofit/>
        </a:bodyPr>
        <a:lstStyle/>
        <a:p>
          <a:pPr marL="0" lvl="0" indent="0" algn="ctr" defTabSz="533400">
            <a:lnSpc>
              <a:spcPct val="90000"/>
            </a:lnSpc>
            <a:spcBef>
              <a:spcPct val="0"/>
            </a:spcBef>
            <a:spcAft>
              <a:spcPct val="35000"/>
            </a:spcAft>
            <a:buNone/>
          </a:pPr>
          <a:r>
            <a:rPr lang="en-GB" sz="1200" kern="1200" dirty="0">
              <a:solidFill>
                <a:schemeClr val="bg2"/>
              </a:solidFill>
            </a:rPr>
            <a:t>Model Approval</a:t>
          </a:r>
        </a:p>
      </dsp:txBody>
      <dsp:txXfrm>
        <a:off x="5499324" y="674592"/>
        <a:ext cx="1268824" cy="845883"/>
      </dsp:txXfrm>
    </dsp:sp>
    <dsp:sp modelId="{D6A92758-AB9F-4FA7-BEAD-E854BE491DA8}">
      <dsp:nvSpPr>
        <dsp:cNvPr id="0" name=""/>
        <dsp:cNvSpPr/>
      </dsp:nvSpPr>
      <dsp:spPr>
        <a:xfrm>
          <a:off x="6768148" y="674592"/>
          <a:ext cx="2114707" cy="845883"/>
        </a:xfrm>
        <a:prstGeom prst="chevron">
          <a:avLst/>
        </a:prstGeom>
        <a:solidFill>
          <a:schemeClr val="accent2">
            <a:hueOff val="260704"/>
            <a:satOff val="-4491"/>
            <a:lumOff val="-921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GB" sz="1000" kern="1200" dirty="0">
              <a:solidFill>
                <a:schemeClr val="bg2"/>
              </a:solidFill>
            </a:rPr>
            <a:t>Ongoing Monitoring and Validation of Production Model</a:t>
          </a:r>
        </a:p>
      </dsp:txBody>
      <dsp:txXfrm>
        <a:off x="7191090" y="674592"/>
        <a:ext cx="1268824" cy="845883"/>
      </dsp:txXfrm>
    </dsp:sp>
  </dsp:spTree>
</dsp:drawing>
</file>

<file path=ppt/diagrams/layout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NUL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8A60FC0-8570-E04A-AE66-0B2ED3CCB7B1}" type="datetimeFigureOut">
              <a:rPr lang="en-US" smtClean="0"/>
              <a:t>6/26/20</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5AC78A7-4B93-714F-9AEA-8AA23B214AF5}" type="slidenum">
              <a:rPr lang="en-US" smtClean="0"/>
              <a:t>‹#›</a:t>
            </a:fld>
            <a:endParaRPr lang="en-US" dirty="0"/>
          </a:p>
        </p:txBody>
      </p:sp>
    </p:spTree>
    <p:extLst>
      <p:ext uri="{BB962C8B-B14F-4D97-AF65-F5344CB8AC3E}">
        <p14:creationId xmlns:p14="http://schemas.microsoft.com/office/powerpoint/2010/main" val="257068742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9AFA92B-28F9-2C4C-98F1-1CCBCFDBDF47}" type="datetimeFigureOut">
              <a:rPr lang="en-US" smtClean="0"/>
              <a:t>6/26/20</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CA23C2C-3334-4B4F-92AB-A790C33FFEE9}" type="slidenum">
              <a:rPr lang="en-US" smtClean="0"/>
              <a:t>‹#›</a:t>
            </a:fld>
            <a:endParaRPr lang="en-US" dirty="0"/>
          </a:p>
        </p:txBody>
      </p:sp>
    </p:spTree>
    <p:extLst>
      <p:ext uri="{BB962C8B-B14F-4D97-AF65-F5344CB8AC3E}">
        <p14:creationId xmlns:p14="http://schemas.microsoft.com/office/powerpoint/2010/main" val="3719515706"/>
      </p:ext>
    </p:extLst>
  </p:cSld>
  <p:clrMap bg1="lt1" tx1="dk1" bg2="lt2" tx2="dk2" accent1="accent1" accent2="accent2" accent3="accent3" accent4="accent4" accent5="accent5" accent6="accent6" hlink="hlink" folHlink="folHlink"/>
  <p:hf hdr="0" ftr="0" dt="0"/>
  <p:notesStyle>
    <a:lvl1pPr marL="0" algn="l" defTabSz="455474" rtl="0" eaLnBrk="1" latinLnBrk="0" hangingPunct="1">
      <a:defRPr sz="1200" kern="1200">
        <a:solidFill>
          <a:schemeClr val="tx1"/>
        </a:solidFill>
        <a:latin typeface="+mn-lt"/>
        <a:ea typeface="+mn-ea"/>
        <a:cs typeface="+mn-cs"/>
      </a:defRPr>
    </a:lvl1pPr>
    <a:lvl2pPr marL="455474" algn="l" defTabSz="455474" rtl="0" eaLnBrk="1" latinLnBrk="0" hangingPunct="1">
      <a:defRPr sz="1200" kern="1200">
        <a:solidFill>
          <a:schemeClr val="tx1"/>
        </a:solidFill>
        <a:latin typeface="+mn-lt"/>
        <a:ea typeface="+mn-ea"/>
        <a:cs typeface="+mn-cs"/>
      </a:defRPr>
    </a:lvl2pPr>
    <a:lvl3pPr marL="911160" algn="l" defTabSz="455474" rtl="0" eaLnBrk="1" latinLnBrk="0" hangingPunct="1">
      <a:defRPr sz="1200" kern="1200">
        <a:solidFill>
          <a:schemeClr val="tx1"/>
        </a:solidFill>
        <a:latin typeface="+mn-lt"/>
        <a:ea typeface="+mn-ea"/>
        <a:cs typeface="+mn-cs"/>
      </a:defRPr>
    </a:lvl3pPr>
    <a:lvl4pPr marL="1366704" algn="l" defTabSz="455474" rtl="0" eaLnBrk="1" latinLnBrk="0" hangingPunct="1">
      <a:defRPr sz="1200" kern="1200">
        <a:solidFill>
          <a:schemeClr val="tx1"/>
        </a:solidFill>
        <a:latin typeface="+mn-lt"/>
        <a:ea typeface="+mn-ea"/>
        <a:cs typeface="+mn-cs"/>
      </a:defRPr>
    </a:lvl4pPr>
    <a:lvl5pPr marL="1822319" algn="l" defTabSz="455474" rtl="0" eaLnBrk="1" latinLnBrk="0" hangingPunct="1">
      <a:defRPr sz="1200" kern="1200">
        <a:solidFill>
          <a:schemeClr val="tx1"/>
        </a:solidFill>
        <a:latin typeface="+mn-lt"/>
        <a:ea typeface="+mn-ea"/>
        <a:cs typeface="+mn-cs"/>
      </a:defRPr>
    </a:lvl5pPr>
    <a:lvl6pPr marL="2277792" algn="l" defTabSz="455474" rtl="0" eaLnBrk="1" latinLnBrk="0" hangingPunct="1">
      <a:defRPr sz="1200" kern="1200">
        <a:solidFill>
          <a:schemeClr val="tx1"/>
        </a:solidFill>
        <a:latin typeface="+mn-lt"/>
        <a:ea typeface="+mn-ea"/>
        <a:cs typeface="+mn-cs"/>
      </a:defRPr>
    </a:lvl6pPr>
    <a:lvl7pPr marL="2733291" algn="l" defTabSz="455474" rtl="0" eaLnBrk="1" latinLnBrk="0" hangingPunct="1">
      <a:defRPr sz="1200" kern="1200">
        <a:solidFill>
          <a:schemeClr val="tx1"/>
        </a:solidFill>
        <a:latin typeface="+mn-lt"/>
        <a:ea typeface="+mn-ea"/>
        <a:cs typeface="+mn-cs"/>
      </a:defRPr>
    </a:lvl7pPr>
    <a:lvl8pPr marL="3188918" algn="l" defTabSz="455474" rtl="0" eaLnBrk="1" latinLnBrk="0" hangingPunct="1">
      <a:defRPr sz="1200" kern="1200">
        <a:solidFill>
          <a:schemeClr val="tx1"/>
        </a:solidFill>
        <a:latin typeface="+mn-lt"/>
        <a:ea typeface="+mn-ea"/>
        <a:cs typeface="+mn-cs"/>
      </a:defRPr>
    </a:lvl8pPr>
    <a:lvl9pPr marL="3644482" algn="l" defTabSz="455474"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8D02FFD-07D4-5C4F-BD77-921008177348}" type="slidenum">
              <a:rPr lang="en-US" smtClean="0"/>
              <a:t>1</a:t>
            </a:fld>
            <a:endParaRPr lang="en-US"/>
          </a:p>
        </p:txBody>
      </p:sp>
    </p:spTree>
    <p:extLst>
      <p:ext uri="{BB962C8B-B14F-4D97-AF65-F5344CB8AC3E}">
        <p14:creationId xmlns:p14="http://schemas.microsoft.com/office/powerpoint/2010/main" val="23071494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900" b="1" dirty="0">
                <a:solidFill>
                  <a:schemeClr val="bg2"/>
                </a:solidFill>
                <a:latin typeface="IBM Plex Sans" panose="020B0503050000000000" pitchFamily="34" charset="77"/>
              </a:rPr>
              <a:t>Align model performance with business outcomes – </a:t>
            </a:r>
            <a:r>
              <a:rPr lang="en-US" sz="900" b="0" dirty="0">
                <a:solidFill>
                  <a:schemeClr val="bg2"/>
                </a:solidFill>
                <a:latin typeface="IBM Plex Sans" panose="020B0503050000000000" pitchFamily="34" charset="77"/>
              </a:rPr>
              <a:t>“if you are thinking about launching an AI model into production, this is a no-brainer”</a:t>
            </a:r>
          </a:p>
          <a:p>
            <a:pPr marL="0" marR="0" lvl="0" indent="0" algn="l" defTabSz="685800" rtl="0" eaLnBrk="1" fontAlgn="auto" latinLnBrk="0" hangingPunct="1">
              <a:lnSpc>
                <a:spcPct val="100000"/>
              </a:lnSpc>
              <a:spcBef>
                <a:spcPts val="0"/>
              </a:spcBef>
              <a:spcAft>
                <a:spcPts val="0"/>
              </a:spcAft>
              <a:buClrTx/>
              <a:buSzTx/>
              <a:buFontTx/>
              <a:buNone/>
              <a:tabLst/>
              <a:defRPr/>
            </a:pPr>
            <a:r>
              <a:rPr lang="en-US" sz="900" b="1" dirty="0">
                <a:solidFill>
                  <a:schemeClr val="bg2"/>
                </a:solidFill>
                <a:latin typeface="IBM Plex Sans" panose="020B0503050000000000" pitchFamily="34" charset="77"/>
              </a:rPr>
              <a:t>Ensure that models are resilient to changing situations </a:t>
            </a:r>
            <a:r>
              <a:rPr lang="en-US" sz="900" b="0" dirty="0">
                <a:solidFill>
                  <a:schemeClr val="bg2"/>
                </a:solidFill>
                <a:latin typeface="IBM Plex Sans" panose="020B0503050000000000" pitchFamily="34" charset="77"/>
              </a:rPr>
              <a:t>– “if you are using AI to impact revenue, identify problems with business models or transform operations, you have to track changes in business inputs. Models need to keep up with it much faster than manual review/retrain recommendations”</a:t>
            </a:r>
          </a:p>
          <a:p>
            <a:pPr marL="0" marR="0" lvl="0" indent="0" algn="l" defTabSz="685800" rtl="0" eaLnBrk="1" fontAlgn="auto" latinLnBrk="0" hangingPunct="1">
              <a:lnSpc>
                <a:spcPct val="100000"/>
              </a:lnSpc>
              <a:spcBef>
                <a:spcPts val="0"/>
              </a:spcBef>
              <a:spcAft>
                <a:spcPts val="0"/>
              </a:spcAft>
              <a:buClrTx/>
              <a:buSzTx/>
              <a:buFontTx/>
              <a:buNone/>
              <a:tabLst/>
              <a:defRPr/>
            </a:pPr>
            <a:r>
              <a:rPr lang="en-US" sz="900" b="1" dirty="0">
                <a:solidFill>
                  <a:schemeClr val="bg2"/>
                </a:solidFill>
                <a:latin typeface="IBM Plex Sans" panose="020B0503050000000000" pitchFamily="34" charset="77"/>
              </a:rPr>
              <a:t>Prove regulatory compliance and safeguards </a:t>
            </a:r>
            <a:r>
              <a:rPr lang="en-US" sz="900" b="0" dirty="0">
                <a:solidFill>
                  <a:schemeClr val="bg2"/>
                </a:solidFill>
                <a:latin typeface="IBM Plex Sans" panose="020B0503050000000000" pitchFamily="34" charset="77"/>
              </a:rPr>
              <a:t>– “if you are in a regulated industry, there are existing regulations that automated decisions have to meet”; “new controls could get added to GDPR or new regulations being proposed may become a reality in the Digital age”. This will need to be done both during production and before deploying</a:t>
            </a:r>
            <a:endParaRPr lang="en-US" sz="800" b="1" dirty="0">
              <a:solidFill>
                <a:schemeClr val="bg2"/>
              </a:solidFill>
              <a:latin typeface="IBM Plex Sans" panose="020B0503050000000000" pitchFamily="34" charset="77"/>
            </a:endParaRPr>
          </a:p>
          <a:p>
            <a:pPr marL="0" marR="0" lvl="0" indent="0" algn="l" defTabSz="685800" rtl="0" eaLnBrk="1" fontAlgn="auto" latinLnBrk="0" hangingPunct="1">
              <a:lnSpc>
                <a:spcPct val="100000"/>
              </a:lnSpc>
              <a:spcBef>
                <a:spcPts val="0"/>
              </a:spcBef>
              <a:spcAft>
                <a:spcPts val="0"/>
              </a:spcAft>
              <a:buClrTx/>
              <a:buSzTx/>
              <a:buFontTx/>
              <a:buNone/>
              <a:tabLst/>
              <a:defRPr/>
            </a:pPr>
            <a:endParaRPr lang="en-US" sz="900" b="1" dirty="0">
              <a:solidFill>
                <a:schemeClr val="bg2"/>
              </a:solidFill>
              <a:latin typeface="IBM Plex Sans" panose="020B0503050000000000" pitchFamily="34" charset="77"/>
            </a:endParaRPr>
          </a:p>
          <a:p>
            <a:pPr marL="0" marR="0" lvl="0" indent="0" algn="l" defTabSz="685800" rtl="0" eaLnBrk="1" fontAlgn="auto" latinLnBrk="0" hangingPunct="1">
              <a:lnSpc>
                <a:spcPct val="100000"/>
              </a:lnSpc>
              <a:spcBef>
                <a:spcPts val="0"/>
              </a:spcBef>
              <a:spcAft>
                <a:spcPts val="0"/>
              </a:spcAft>
              <a:buClrTx/>
              <a:buSzTx/>
              <a:buFontTx/>
              <a:buNone/>
              <a:tabLst/>
              <a:defRPr/>
            </a:pPr>
            <a:endParaRPr lang="en-US" sz="900" b="1" dirty="0">
              <a:solidFill>
                <a:schemeClr val="bg2"/>
              </a:solidFill>
              <a:latin typeface="IBM Plex Sans" panose="020B0503050000000000" pitchFamily="34" charset="77"/>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8D02FFD-07D4-5C4F-BD77-92100817734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014973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kern="1200" dirty="0">
                <a:solidFill>
                  <a:schemeClr val="tx1"/>
                </a:solidFill>
                <a:effectLst/>
                <a:latin typeface="+mn-lt"/>
                <a:ea typeface="+mn-ea"/>
                <a:cs typeface="+mn-cs"/>
              </a:rPr>
              <a:t>Today we are announcing a critical capability most organizations do NOT have today</a:t>
            </a:r>
          </a:p>
          <a:p>
            <a:pPr marL="171450" indent="-171450">
              <a:buFont typeface="Arial" panose="020B0604020202020204" pitchFamily="34" charset="0"/>
              <a:buChar char="•"/>
            </a:pPr>
            <a:r>
              <a:rPr lang="en-US" sz="1200" b="1" kern="1200" dirty="0">
                <a:solidFill>
                  <a:schemeClr val="tx1"/>
                </a:solidFill>
                <a:effectLst/>
                <a:latin typeface="+mn-lt"/>
                <a:ea typeface="+mn-ea"/>
                <a:cs typeface="+mn-cs"/>
              </a:rPr>
              <a:t>Clarity and visibility into how organizations AI is built, run and managed</a:t>
            </a:r>
            <a:r>
              <a:rPr lang="en-US" sz="1200" kern="1200" dirty="0">
                <a:solidFill>
                  <a:schemeClr val="tx1"/>
                </a:solidFill>
                <a:effectLst/>
                <a:latin typeface="+mn-lt"/>
                <a:ea typeface="+mn-ea"/>
                <a:cs typeface="+mn-cs"/>
              </a:rPr>
              <a:t> in production deployments.  </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Watson OpenScale will major on </a:t>
            </a:r>
            <a:r>
              <a:rPr lang="en-US" sz="1200" b="1" kern="1200" dirty="0">
                <a:solidFill>
                  <a:schemeClr val="tx1"/>
                </a:solidFill>
                <a:effectLst/>
                <a:latin typeface="+mn-lt"/>
                <a:ea typeface="+mn-ea"/>
                <a:cs typeface="+mn-cs"/>
              </a:rPr>
              <a:t>operations around AI with trust &amp; transparency</a:t>
            </a:r>
            <a:r>
              <a:rPr lang="en-US" sz="1200" kern="1200" dirty="0">
                <a:solidFill>
                  <a:schemeClr val="tx1"/>
                </a:solidFill>
                <a:effectLst/>
                <a:latin typeface="+mn-lt"/>
                <a:ea typeface="+mn-ea"/>
                <a:cs typeface="+mn-cs"/>
              </a:rPr>
              <a:t> leveraging the most common open frameworks and runtimes.</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kern="1200" dirty="0">
                <a:solidFill>
                  <a:schemeClr val="tx1"/>
                </a:solidFill>
                <a:effectLst/>
                <a:latin typeface="+mn-lt"/>
                <a:ea typeface="+mn-ea"/>
                <a:cs typeface="+mn-cs"/>
              </a:rPr>
              <a:t>https://</a:t>
            </a:r>
            <a:r>
              <a:rPr lang="en-US" sz="1200" kern="1200" dirty="0" err="1">
                <a:solidFill>
                  <a:schemeClr val="tx1"/>
                </a:solidFill>
                <a:effectLst/>
                <a:latin typeface="+mn-lt"/>
                <a:ea typeface="+mn-ea"/>
                <a:cs typeface="+mn-cs"/>
              </a:rPr>
              <a:t>console.bluemix.net</a:t>
            </a:r>
            <a:r>
              <a:rPr lang="en-US" sz="1200" kern="1200" dirty="0">
                <a:solidFill>
                  <a:schemeClr val="tx1"/>
                </a:solidFill>
                <a:effectLst/>
                <a:latin typeface="+mn-lt"/>
                <a:ea typeface="+mn-ea"/>
                <a:cs typeface="+mn-cs"/>
              </a:rPr>
              <a:t>/catalog/services/</a:t>
            </a:r>
            <a:r>
              <a:rPr lang="en-US" sz="1200" kern="1200" dirty="0" err="1">
                <a:solidFill>
                  <a:schemeClr val="tx1"/>
                </a:solidFill>
                <a:effectLst/>
                <a:latin typeface="+mn-lt"/>
                <a:ea typeface="+mn-ea"/>
                <a:cs typeface="+mn-cs"/>
              </a:rPr>
              <a:t>ai-openscale</a:t>
            </a:r>
            <a:r>
              <a:rPr lang="en-US" sz="1200" kern="1200" dirty="0">
                <a:solidFill>
                  <a:schemeClr val="tx1"/>
                </a:solidFill>
                <a:effectLst/>
                <a:latin typeface="+mn-lt"/>
                <a:ea typeface="+mn-ea"/>
                <a:cs typeface="+mn-cs"/>
              </a:rPr>
              <a:t> </a:t>
            </a:r>
          </a:p>
        </p:txBody>
      </p:sp>
      <p:sp>
        <p:nvSpPr>
          <p:cNvPr id="4" name="Date Placeholder 3"/>
          <p:cNvSpPr>
            <a:spLocks noGrp="1"/>
          </p:cNvSpPr>
          <p:nvPr>
            <p:ph type="dt" idx="10"/>
          </p:nvPr>
        </p:nvSpPr>
        <p:spPr>
          <a:xfrm>
            <a:off x="3884613" y="0"/>
            <a:ext cx="2971800" cy="458788"/>
          </a:xfrm>
          <a:prstGeom prst="rect">
            <a:avLst/>
          </a:prstGeom>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504802E-DF70-EE4F-873F-8A7352830A2C}" type="datetime8">
              <a:rPr kumimoji="0" lang="en-US" sz="12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6/26/20 8:32 AM</a:t>
            </a:fld>
            <a:endParaRPr kumimoji="0" lang="en-US" sz="1200"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5" name="Footer Placeholder 4"/>
          <p:cNvSpPr>
            <a:spLocks noGrp="1"/>
          </p:cNvSpPr>
          <p:nvPr>
            <p:ph type="ftr" sz="quarter" idx="11"/>
          </p:nvPr>
        </p:nvSpPr>
        <p:spPr>
          <a:xfrm>
            <a:off x="0" y="8685213"/>
            <a:ext cx="2971800" cy="458787"/>
          </a:xfrm>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charset="0"/>
                <a:ea typeface="+mn-ea"/>
                <a:cs typeface="+mn-cs"/>
              </a:rPr>
              <a:t>IBM confidential</a:t>
            </a:r>
          </a:p>
        </p:txBody>
      </p:sp>
      <p:sp>
        <p:nvSpPr>
          <p:cNvPr id="6" name="Slide Number Placeholder 5"/>
          <p:cNvSpPr>
            <a:spLocks noGrp="1"/>
          </p:cNvSpPr>
          <p:nvPr>
            <p:ph type="sldNum" sz="quarter" idx="12"/>
          </p:nvPr>
        </p:nvSpPr>
        <p:spPr>
          <a:xfrm>
            <a:off x="3884613" y="8685213"/>
            <a:ext cx="2971800" cy="458787"/>
          </a:xfrm>
          <a:prstGeom prst="rect">
            <a:avLst/>
          </a:prstGeo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fld id="{05C4898A-41A8-49D6-8E48-9D853EBFDD60}" type="slidenum">
              <a:rPr kumimoji="0" lang="en-US" sz="12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ctr" defTabSz="914400" rtl="0" eaLnBrk="1" fontAlgn="base" latinLnBrk="0" hangingPunct="1">
                <a:lnSpc>
                  <a:spcPct val="100000"/>
                </a:lnSpc>
                <a:spcBef>
                  <a:spcPct val="0"/>
                </a:spcBef>
                <a:spcAft>
                  <a:spcPct val="0"/>
                </a:spcAft>
                <a:buClrTx/>
                <a:buSzTx/>
                <a:buFontTx/>
                <a:buNone/>
                <a:tabLst/>
                <a:defRPr/>
              </a:pPr>
              <a:t>9</a:t>
            </a:fld>
            <a:endParaRPr kumimoji="0" lang="en-US" sz="1200" b="0" i="0" u="none" strike="noStrike" kern="1200" cap="none" spc="0" normalizeH="0" baseline="0" noProof="0" dirty="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404391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27113" y="393700"/>
            <a:ext cx="5260975" cy="2959100"/>
          </a:xfrm>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AI is all about the ability to build, deploy, catalog, and manage models, which is what IBM’s AI portfolio provides.  It gives you the ability to:</a:t>
            </a:r>
          </a:p>
          <a:p>
            <a:endParaRPr lang="en-US" dirty="0"/>
          </a:p>
          <a:p>
            <a:pPr marL="171450" indent="-171450">
              <a:buFont typeface="Arial" panose="020B0604020202020204" pitchFamily="34" charset="0"/>
              <a:buChar char="•"/>
            </a:pPr>
            <a:r>
              <a:rPr lang="en-US" sz="1200" kern="1200" dirty="0">
                <a:effectLst/>
                <a:latin typeface="+mn-lt"/>
                <a:ea typeface="+mn-ea"/>
                <a:cs typeface="+mn-cs"/>
              </a:rPr>
              <a:t>BUILD models for making predictions. Watson Studio supports this.</a:t>
            </a:r>
            <a:r>
              <a:rPr lang="en-US" dirty="0"/>
              <a:t> </a:t>
            </a:r>
            <a:endParaRPr lang="en-US" dirty="0">
              <a:cs typeface="Calibri"/>
            </a:endParaRPr>
          </a:p>
          <a:p>
            <a:pPr marL="171450" indent="-171450">
              <a:buFont typeface="Arial" panose="020B0604020202020204" pitchFamily="34" charset="0"/>
              <a:buChar char="•"/>
            </a:pPr>
            <a:r>
              <a:rPr lang="en-US" sz="1200" kern="1200" dirty="0">
                <a:effectLst/>
                <a:latin typeface="+mn-lt"/>
                <a:ea typeface="+mn-ea"/>
                <a:cs typeface="+mn-cs"/>
              </a:rPr>
              <a:t>DEPLOY to put custom models into production, in an application or business process. This is where the model starts to make predictions for the client’s business and it happens with Watson Machine Learning.</a:t>
            </a:r>
            <a:r>
              <a:rPr lang="en-US" dirty="0"/>
              <a:t> </a:t>
            </a:r>
            <a:endParaRPr lang="en-US" dirty="0">
              <a:cs typeface="Calibri"/>
            </a:endParaRPr>
          </a:p>
          <a:p>
            <a:pPr marL="171450" indent="-171450">
              <a:buFont typeface="Arial" panose="020B0604020202020204" pitchFamily="34" charset="0"/>
              <a:buChar char="•"/>
            </a:pPr>
            <a:r>
              <a:rPr lang="en-US" sz="1200" kern="1200" dirty="0">
                <a:effectLst/>
                <a:latin typeface="+mn-lt"/>
                <a:ea typeface="+mn-ea"/>
                <a:cs typeface="+mn-cs"/>
              </a:rPr>
              <a:t>CATALOG for data discovery and activation. The Watson Knowledge Catalog allows users to access, curate, categorize, and share data and assets wherever they are.</a:t>
            </a:r>
            <a:endParaRPr lang="en-US" sz="1200" kern="1200" dirty="0">
              <a:latin typeface="+mn-lt"/>
              <a:cs typeface="Calibri"/>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MANAGE to operationalize and automate the management of models and tools across your business, with trust and transparency. IBM’s answer for that is Watson AI </a:t>
            </a:r>
            <a:r>
              <a:rPr lang="en-US" sz="1200" kern="1200" dirty="0" err="1">
                <a:solidFill>
                  <a:schemeClr val="tx1"/>
                </a:solidFill>
                <a:effectLst/>
                <a:latin typeface="+mn-lt"/>
                <a:ea typeface="+mn-ea"/>
                <a:cs typeface="+mn-cs"/>
              </a:rPr>
              <a:t>OpenScale</a:t>
            </a:r>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 </a:t>
            </a:r>
          </a:p>
          <a:p>
            <a:r>
              <a:rPr lang="en-US" sz="1200" b="1" kern="1200" dirty="0">
                <a:effectLst/>
                <a:latin typeface="+mn-lt"/>
                <a:ea typeface="+mn-ea"/>
                <a:cs typeface="+mn-cs"/>
              </a:rPr>
              <a:t>All of this together is our AI portfolio that you can access on the private cloud, on the public cloud, on </a:t>
            </a:r>
            <a:r>
              <a:rPr lang="en-US" sz="1200" b="1" kern="1200" dirty="0" err="1">
                <a:effectLst/>
                <a:latin typeface="+mn-lt"/>
                <a:ea typeface="+mn-ea"/>
                <a:cs typeface="+mn-cs"/>
              </a:rPr>
              <a:t>prem</a:t>
            </a:r>
            <a:r>
              <a:rPr lang="en-US" sz="1200" b="1" kern="1200" dirty="0">
                <a:effectLst/>
                <a:latin typeface="+mn-lt"/>
                <a:ea typeface="+mn-ea"/>
                <a:cs typeface="+mn-cs"/>
              </a:rPr>
              <a:t>, or on desktop.</a:t>
            </a:r>
            <a:endParaRPr lang="en-US" sz="1200" kern="1200" dirty="0">
              <a:effectLst/>
              <a:latin typeface="+mn-lt"/>
              <a:ea typeface="+mn-ea"/>
              <a:cs typeface="+mn-cs"/>
            </a:endParaRPr>
          </a:p>
          <a:p>
            <a:endParaRPr lang="en-US" b="1" dirty="0"/>
          </a:p>
          <a:p>
            <a:pPr marL="171450" indent="-171450">
              <a:buFont typeface="Arial" panose="020B0604020202020204" pitchFamily="34" charset="0"/>
              <a:buChar char="•"/>
            </a:pPr>
            <a:r>
              <a:rPr lang="en-US" sz="1200" kern="1200" dirty="0">
                <a:effectLst/>
                <a:latin typeface="+mn-lt"/>
                <a:ea typeface="+mn-ea"/>
                <a:cs typeface="+mn-cs"/>
              </a:rPr>
              <a:t>Watson Application Services are packaged applications that we bundle together to provide the user with AI in a box.</a:t>
            </a:r>
            <a:r>
              <a:rPr lang="en-US" dirty="0"/>
              <a:t> </a:t>
            </a:r>
            <a:endParaRPr lang="en-US" dirty="0">
              <a:cs typeface="Calibri"/>
            </a:endParaRPr>
          </a:p>
          <a:p>
            <a:pPr marL="171450" indent="-171450">
              <a:buFont typeface="Arial" panose="020B0604020202020204" pitchFamily="34" charset="0"/>
              <a:buChar char="•"/>
            </a:pPr>
            <a:r>
              <a:rPr lang="en-US" sz="1200" kern="1200" dirty="0">
                <a:effectLst/>
                <a:latin typeface="+mn-lt"/>
                <a:ea typeface="+mn-ea"/>
                <a:cs typeface="+mn-cs"/>
              </a:rPr>
              <a:t>AI Open Source Framework: This is, without a doubt, the future of the market. We built our AI portfolio on open source to make it secure and managed so that our clients can put it to use without the risk or extra cost.</a:t>
            </a:r>
            <a:r>
              <a:rPr lang="en-US" dirty="0"/>
              <a:t> </a:t>
            </a:r>
            <a:endParaRPr lang="en-US" sz="1200" kern="1200" dirty="0">
              <a:latin typeface="+mn-lt"/>
              <a:cs typeface="Calibri"/>
            </a:endParaRPr>
          </a:p>
          <a:p>
            <a:pPr marL="171450" indent="-171450">
              <a:buFont typeface="Arial" panose="020B0604020202020204" pitchFamily="34" charset="0"/>
              <a:buChar char="•"/>
            </a:pPr>
            <a:r>
              <a:rPr lang="en-US" sz="1200" kern="1200" dirty="0">
                <a:effectLst/>
                <a:latin typeface="+mn-lt"/>
                <a:ea typeface="+mn-ea"/>
                <a:cs typeface="+mn-cs"/>
              </a:rPr>
              <a:t>IBM Cloud Private for Data: IBM’s AI portfolio is designed to deploy on our unifying platform. This is our prescriptive approach—one platform, supporting a multi-cloud environment, that brings all of a client’s data and AI capabilities into one set of </a:t>
            </a:r>
            <a:r>
              <a:rPr lang="en-US" dirty="0"/>
              <a:t>collaborative workflows</a:t>
            </a:r>
            <a:r>
              <a:rPr lang="en-US" sz="1200" kern="1200" dirty="0">
                <a:effectLst/>
                <a:latin typeface="+mn-lt"/>
                <a:ea typeface="+mn-ea"/>
                <a:cs typeface="+mn-cs"/>
              </a:rPr>
              <a:t> and governance capabilities.</a:t>
            </a:r>
            <a:r>
              <a:rPr lang="en-US" dirty="0"/>
              <a:t> </a:t>
            </a:r>
            <a:endParaRPr lang="en-US" sz="1200" kern="1200" dirty="0">
              <a:latin typeface="+mn-lt"/>
              <a:cs typeface="Calibri"/>
            </a:endParaRPr>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16996DB-6360-41C7-A8A1-C8D066DA9B7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188273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201F28-CB69-4A4D-B7C5-263D1A79638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009108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201F28-CB69-4A4D-B7C5-263D1A79638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389140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201F28-CB69-4A4D-B7C5-263D1A79638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373881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900" b="1" dirty="0">
                <a:solidFill>
                  <a:schemeClr val="bg2"/>
                </a:solidFill>
                <a:latin typeface="IBM Plex Sans" panose="020B0503050000000000" pitchFamily="34" charset="77"/>
              </a:rPr>
              <a:t>Align model performance with business outcomes – </a:t>
            </a:r>
            <a:r>
              <a:rPr lang="en-US" sz="900" b="0" dirty="0">
                <a:solidFill>
                  <a:schemeClr val="bg2"/>
                </a:solidFill>
                <a:latin typeface="IBM Plex Sans" panose="020B0503050000000000" pitchFamily="34" charset="77"/>
              </a:rPr>
              <a:t>“if you are thinking about launching an AI model into production, this is a no-brainer”</a:t>
            </a:r>
          </a:p>
          <a:p>
            <a:pPr marL="0" marR="0" lvl="0" indent="0" algn="l" defTabSz="685800" rtl="0" eaLnBrk="1" fontAlgn="auto" latinLnBrk="0" hangingPunct="1">
              <a:lnSpc>
                <a:spcPct val="100000"/>
              </a:lnSpc>
              <a:spcBef>
                <a:spcPts val="0"/>
              </a:spcBef>
              <a:spcAft>
                <a:spcPts val="0"/>
              </a:spcAft>
              <a:buClrTx/>
              <a:buSzTx/>
              <a:buFontTx/>
              <a:buNone/>
              <a:tabLst/>
              <a:defRPr/>
            </a:pPr>
            <a:r>
              <a:rPr lang="en-US" sz="900" b="1" dirty="0">
                <a:solidFill>
                  <a:schemeClr val="bg2"/>
                </a:solidFill>
                <a:latin typeface="IBM Plex Sans" panose="020B0503050000000000" pitchFamily="34" charset="77"/>
              </a:rPr>
              <a:t>Ensure that models are resilient to changing situations </a:t>
            </a:r>
            <a:r>
              <a:rPr lang="en-US" sz="900" b="0" dirty="0">
                <a:solidFill>
                  <a:schemeClr val="bg2"/>
                </a:solidFill>
                <a:latin typeface="IBM Plex Sans" panose="020B0503050000000000" pitchFamily="34" charset="77"/>
              </a:rPr>
              <a:t>– “if you are using AI to impact revenue, identify problems with business models or transform operations, you have to track changes in business inputs. Models need to keep up with it much faster than manual review/retrain recommendations”</a:t>
            </a:r>
          </a:p>
          <a:p>
            <a:pPr marL="0" marR="0" lvl="0" indent="0" algn="l" defTabSz="685800" rtl="0" eaLnBrk="1" fontAlgn="auto" latinLnBrk="0" hangingPunct="1">
              <a:lnSpc>
                <a:spcPct val="100000"/>
              </a:lnSpc>
              <a:spcBef>
                <a:spcPts val="0"/>
              </a:spcBef>
              <a:spcAft>
                <a:spcPts val="0"/>
              </a:spcAft>
              <a:buClrTx/>
              <a:buSzTx/>
              <a:buFontTx/>
              <a:buNone/>
              <a:tabLst/>
              <a:defRPr/>
            </a:pPr>
            <a:r>
              <a:rPr lang="en-US" sz="900" b="1" dirty="0">
                <a:solidFill>
                  <a:schemeClr val="bg2"/>
                </a:solidFill>
                <a:latin typeface="IBM Plex Sans" panose="020B0503050000000000" pitchFamily="34" charset="77"/>
              </a:rPr>
              <a:t>Prove regulatory compliance and safeguards </a:t>
            </a:r>
            <a:r>
              <a:rPr lang="en-US" sz="900" b="0" dirty="0">
                <a:solidFill>
                  <a:schemeClr val="bg2"/>
                </a:solidFill>
                <a:latin typeface="IBM Plex Sans" panose="020B0503050000000000" pitchFamily="34" charset="77"/>
              </a:rPr>
              <a:t>– “if you are in a regulated industry, there are existing regulations that automated decisions have to meet”; “new controls could get added to GDPR or new regulations being proposed may become a reality in the Digital age”. This will need to be done both during production and before deploying</a:t>
            </a:r>
            <a:endParaRPr lang="en-US" sz="800" b="1" dirty="0">
              <a:solidFill>
                <a:schemeClr val="bg2"/>
              </a:solidFill>
              <a:latin typeface="IBM Plex Sans" panose="020B0503050000000000" pitchFamily="34" charset="77"/>
            </a:endParaRPr>
          </a:p>
          <a:p>
            <a:pPr marL="0" marR="0" lvl="0" indent="0" algn="l" defTabSz="685800" rtl="0" eaLnBrk="1" fontAlgn="auto" latinLnBrk="0" hangingPunct="1">
              <a:lnSpc>
                <a:spcPct val="100000"/>
              </a:lnSpc>
              <a:spcBef>
                <a:spcPts val="0"/>
              </a:spcBef>
              <a:spcAft>
                <a:spcPts val="0"/>
              </a:spcAft>
              <a:buClrTx/>
              <a:buSzTx/>
              <a:buFontTx/>
              <a:buNone/>
              <a:tabLst/>
              <a:defRPr/>
            </a:pPr>
            <a:endParaRPr lang="en-US" sz="900" b="1" dirty="0">
              <a:solidFill>
                <a:schemeClr val="bg2"/>
              </a:solidFill>
              <a:latin typeface="IBM Plex Sans" panose="020B0503050000000000" pitchFamily="34" charset="77"/>
            </a:endParaRPr>
          </a:p>
          <a:p>
            <a:pPr marL="0" marR="0" lvl="0" indent="0" algn="l" defTabSz="685800" rtl="0" eaLnBrk="1" fontAlgn="auto" latinLnBrk="0" hangingPunct="1">
              <a:lnSpc>
                <a:spcPct val="100000"/>
              </a:lnSpc>
              <a:spcBef>
                <a:spcPts val="0"/>
              </a:spcBef>
              <a:spcAft>
                <a:spcPts val="0"/>
              </a:spcAft>
              <a:buClrTx/>
              <a:buSzTx/>
              <a:buFontTx/>
              <a:buNone/>
              <a:tabLst/>
              <a:defRPr/>
            </a:pPr>
            <a:endParaRPr lang="en-US" sz="900" b="1" dirty="0">
              <a:solidFill>
                <a:schemeClr val="bg2"/>
              </a:solidFill>
              <a:latin typeface="IBM Plex Sans" panose="020B0503050000000000" pitchFamily="34" charset="77"/>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8D02FFD-07D4-5C4F-BD77-92100817734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285520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b="1" dirty="0">
                <a:solidFill>
                  <a:schemeClr val="tx2"/>
                </a:solidFill>
                <a:latin typeface="IBM Plex Sans" panose="020B0503050203000203" pitchFamily="34" charset="77"/>
              </a:rPr>
              <a:t>OpenPages</a:t>
            </a:r>
          </a:p>
          <a:p>
            <a:pPr lvl="0"/>
            <a:endParaRPr lang="en-US" sz="1200" dirty="0">
              <a:solidFill>
                <a:schemeClr val="tx2"/>
              </a:solidFill>
              <a:latin typeface="IBM Plex Sans" panose="020B0503050203000203" pitchFamily="34" charset="77"/>
            </a:endParaRPr>
          </a:p>
          <a:p>
            <a:pPr lvl="0"/>
            <a:r>
              <a:rPr lang="en-US" sz="1200" dirty="0">
                <a:solidFill>
                  <a:schemeClr val="tx2"/>
                </a:solidFill>
                <a:latin typeface="IBM Plex Sans" panose="020B0503050203000203" pitchFamily="34" charset="77"/>
              </a:rPr>
              <a:t>Comprehensive model inventory</a:t>
            </a:r>
          </a:p>
          <a:p>
            <a:pPr lvl="0"/>
            <a:r>
              <a:rPr lang="en-US" sz="1200" dirty="0">
                <a:solidFill>
                  <a:schemeClr val="tx2"/>
                </a:solidFill>
                <a:latin typeface="IBM Plex Sans" panose="020B0503050203000203" pitchFamily="34" charset="77"/>
              </a:rPr>
              <a:t>Model policy and procedures</a:t>
            </a:r>
          </a:p>
          <a:p>
            <a:pPr lvl="0"/>
            <a:r>
              <a:rPr lang="en-US" sz="1200" dirty="0">
                <a:solidFill>
                  <a:schemeClr val="tx2"/>
                </a:solidFill>
                <a:latin typeface="IBM Plex Sans" panose="020B0503050203000203" pitchFamily="34" charset="77"/>
              </a:rPr>
              <a:t>Model ownership, roles and responsibilities</a:t>
            </a:r>
          </a:p>
          <a:p>
            <a:pPr lvl="0"/>
            <a:r>
              <a:rPr lang="en-US" sz="1200" dirty="0">
                <a:solidFill>
                  <a:schemeClr val="tx2"/>
                </a:solidFill>
                <a:latin typeface="IBM Plex Sans" panose="020B0503050203000203" pitchFamily="34" charset="77"/>
              </a:rPr>
              <a:t>Configurable workflows</a:t>
            </a:r>
          </a:p>
          <a:p>
            <a:pPr lvl="0"/>
            <a:r>
              <a:rPr lang="en-US" sz="1200" dirty="0">
                <a:solidFill>
                  <a:schemeClr val="tx2"/>
                </a:solidFill>
                <a:latin typeface="IBM Plex Sans" panose="020B0503050203000203" pitchFamily="34" charset="77"/>
              </a:rPr>
              <a:t>Document and track risk issues</a:t>
            </a:r>
          </a:p>
          <a:p>
            <a:pPr lvl="0"/>
            <a:r>
              <a:rPr lang="en-US" sz="1200" dirty="0">
                <a:solidFill>
                  <a:schemeClr val="tx2"/>
                </a:solidFill>
                <a:latin typeface="IBM Plex Sans" panose="020B0503050203000203" pitchFamily="34" charset="77"/>
              </a:rPr>
              <a:t>Documentation of model validation test reports from OpenScale </a:t>
            </a:r>
          </a:p>
          <a:p>
            <a:pPr lvl="0"/>
            <a:endParaRPr lang="en-US" sz="1200" dirty="0">
              <a:solidFill>
                <a:schemeClr val="tx2"/>
              </a:solidFill>
              <a:latin typeface="IBM Plex Sans" panose="020B0503050203000203" pitchFamily="34" charset="77"/>
            </a:endParaRPr>
          </a:p>
          <a:p>
            <a:pPr lvl="0"/>
            <a:r>
              <a:rPr lang="en-US" sz="1200" b="1" dirty="0">
                <a:solidFill>
                  <a:schemeClr val="tx2"/>
                </a:solidFill>
                <a:latin typeface="IBM Plex Sans" panose="020B0503050203000203" pitchFamily="34" charset="77"/>
              </a:rPr>
              <a:t>OpenScale</a:t>
            </a:r>
          </a:p>
          <a:p>
            <a:endParaRPr kumimoji="0" lang="en-US" sz="1200" b="1" i="0" u="none" strike="noStrike" kern="1200" cap="none" spc="0" normalizeH="0" baseline="0" noProof="0" dirty="0">
              <a:ln>
                <a:noFill/>
              </a:ln>
              <a:solidFill>
                <a:srgbClr val="6D6E70"/>
              </a:solidFill>
              <a:effectLst/>
              <a:uLnTx/>
              <a:uFillTx/>
              <a:latin typeface="IBM Plex Sans" panose="020B0503050203000203" pitchFamily="34" charset="77"/>
            </a:endParaRPr>
          </a:p>
          <a:p>
            <a:pPr lvl="0">
              <a:buFont typeface="Arial" panose="020B0604020202020204" pitchFamily="34" charset="0"/>
              <a:buChar char="•"/>
            </a:pPr>
            <a:r>
              <a:rPr lang="en-US" sz="1400" dirty="0">
                <a:solidFill>
                  <a:schemeClr val="tx2"/>
                </a:solidFill>
                <a:latin typeface="IBM Plex Sans" panose="020B0503050203000203" pitchFamily="34" charset="77"/>
              </a:rPr>
              <a:t>Ongoing health monitoring of AI Models during runtime</a:t>
            </a:r>
            <a:endParaRPr lang="en-US" sz="1400" dirty="0"/>
          </a:p>
          <a:p>
            <a:pPr lvl="0"/>
            <a:r>
              <a:rPr lang="en-US" sz="1400" dirty="0">
                <a:solidFill>
                  <a:schemeClr val="tx2"/>
                </a:solidFill>
                <a:latin typeface="IBM Plex Sans" panose="020B0503050203000203" pitchFamily="34" charset="77"/>
              </a:rPr>
              <a:t>Validation Support: </a:t>
            </a:r>
          </a:p>
          <a:p>
            <a:pPr lvl="1"/>
            <a:r>
              <a:rPr lang="en-US" sz="1400" dirty="0">
                <a:solidFill>
                  <a:schemeClr val="tx2"/>
                </a:solidFill>
                <a:latin typeface="IBM Plex Sans" panose="020B0503050203000203" pitchFamily="34" charset="77"/>
              </a:rPr>
              <a:t>Automatic deployment and execution of validation tests for AI Models </a:t>
            </a:r>
          </a:p>
          <a:p>
            <a:pPr lvl="1"/>
            <a:r>
              <a:rPr lang="en-US" sz="1400" dirty="0">
                <a:solidFill>
                  <a:schemeClr val="tx2"/>
                </a:solidFill>
                <a:latin typeface="IBM Plex Sans" panose="020B0503050203000203" pitchFamily="34" charset="77"/>
              </a:rPr>
              <a:t>Actionable model validation reports with interpretation of results</a:t>
            </a:r>
          </a:p>
          <a:p>
            <a:pPr lvl="1"/>
            <a:r>
              <a:rPr lang="en-US" sz="1400" dirty="0">
                <a:solidFill>
                  <a:schemeClr val="tx2"/>
                </a:solidFill>
                <a:latin typeface="IBM Plex Sans" panose="020B0503050203000203" pitchFamily="34" charset="77"/>
              </a:rPr>
              <a:t>Metrics and reports are sent automatically to OpenPages</a:t>
            </a:r>
          </a:p>
          <a:p>
            <a:pPr lvl="0"/>
            <a:r>
              <a:rPr lang="en-US" sz="1400" dirty="0">
                <a:solidFill>
                  <a:schemeClr val="tx2"/>
                </a:solidFill>
                <a:latin typeface="IBM Plex Sans" panose="020B0503050203000203" pitchFamily="34" charset="77"/>
              </a:rPr>
              <a:t>Notification of issues when quality thresholds or business KPIs are violated</a:t>
            </a:r>
          </a:p>
          <a:p>
            <a:pPr lvl="0"/>
            <a:r>
              <a:rPr lang="en-US" sz="1400" dirty="0">
                <a:solidFill>
                  <a:schemeClr val="tx2"/>
                </a:solidFill>
                <a:latin typeface="IBM Plex Sans" panose="020B0503050203000203" pitchFamily="34" charset="77"/>
              </a:rPr>
              <a:t>Bias detection and mitigation </a:t>
            </a:r>
          </a:p>
          <a:p>
            <a:pPr lvl="0"/>
            <a:r>
              <a:rPr lang="en-US" sz="1400" dirty="0">
                <a:solidFill>
                  <a:schemeClr val="tx2"/>
                </a:solidFill>
                <a:latin typeface="IBM Plex Sans" panose="020B0503050203000203" pitchFamily="34" charset="77"/>
              </a:rPr>
              <a:t>Detection of model drift and quality metrics</a:t>
            </a:r>
          </a:p>
          <a:p>
            <a:pPr lvl="0"/>
            <a:r>
              <a:rPr lang="en-US" sz="1400" dirty="0">
                <a:solidFill>
                  <a:schemeClr val="tx2"/>
                </a:solidFill>
                <a:latin typeface="IBM Plex Sans" panose="020B0503050203000203" pitchFamily="34" charset="77"/>
              </a:rPr>
              <a:t>Trace and explain AI predictions</a:t>
            </a:r>
          </a:p>
          <a:p>
            <a:endParaRPr kumimoji="0" lang="en-US" sz="1200" b="0" i="0" u="none" strike="noStrike" kern="1200" cap="none" spc="0" normalizeH="0" baseline="0" noProof="0" dirty="0">
              <a:ln>
                <a:noFill/>
              </a:ln>
              <a:solidFill>
                <a:srgbClr val="6D6E70"/>
              </a:solidFill>
              <a:effectLst/>
              <a:uLnTx/>
              <a:uFillTx/>
              <a:latin typeface="IBM Plex Sans" panose="020B0503050203000203" pitchFamily="34" charset="77"/>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5C4898A-41A8-49D6-8E48-9D853EBFDD6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8787502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6.png"/><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3.xml.rels><?xml version="1.0" encoding="UTF-8" standalone="yes"?>
<Relationships xmlns="http://schemas.openxmlformats.org/package/2006/relationships"><Relationship Id="rId3" Type="http://schemas.openxmlformats.org/officeDocument/2006/relationships/hyperlink" Target="http://www.ibm.com/watson/box" TargetMode="External"/><Relationship Id="rId2" Type="http://schemas.openxmlformats.org/officeDocument/2006/relationships/image" Target="../media/image17.emf"/><Relationship Id="rId1" Type="http://schemas.openxmlformats.org/officeDocument/2006/relationships/slideMaster" Target="../slideMasters/slideMaster4.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4.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5.xml"/></Relationships>
</file>

<file path=ppt/slideLayouts/_rels/slideLayout158.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159.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20.png"/><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5.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4.xml.rels><?xml version="1.0" encoding="UTF-8" standalone="yes"?>
<Relationships xmlns="http://schemas.openxmlformats.org/package/2006/relationships"><Relationship Id="rId3" Type="http://schemas.openxmlformats.org/officeDocument/2006/relationships/hyperlink" Target="https://www.ibm.com/watson/" TargetMode="External"/><Relationship Id="rId2" Type="http://schemas.openxmlformats.org/officeDocument/2006/relationships/image" Target="../media/image17.emf"/><Relationship Id="rId1" Type="http://schemas.openxmlformats.org/officeDocument/2006/relationships/slideMaster" Target="../slideMasters/slideMaster5.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6.xml"/></Relationships>
</file>

<file path=ppt/slideLayouts/_rels/slideLayout19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6.xml"/></Relationships>
</file>

<file path=ppt/slideLayouts/_rels/slideLayout20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6.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6.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7.xml"/></Relationships>
</file>

<file path=ppt/slideLayouts/_rels/slideLayout20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7.xml"/></Relationships>
</file>

<file path=ppt/slideLayouts/_rels/slideLayout20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7.xml"/></Relationships>
</file>

<file path=ppt/slideLayouts/_rels/slideLayout20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7.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1.png"/><Relationship Id="rId1" Type="http://schemas.openxmlformats.org/officeDocument/2006/relationships/slideMaster" Target="../slideMasters/slideMaster8.xml"/><Relationship Id="rId4" Type="http://schemas.openxmlformats.org/officeDocument/2006/relationships/image" Target="../media/image28.png"/></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8.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Master" Target="../slideMasters/slideMaster9.xml"/><Relationship Id="rId4" Type="http://schemas.openxmlformats.org/officeDocument/2006/relationships/image" Target="../media/image32.png"/></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1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9.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1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10.xml"/></Relationships>
</file>

<file path=ppt/slideLayouts/_rels/slideLayout319.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4.png"/><Relationship Id="rId1" Type="http://schemas.openxmlformats.org/officeDocument/2006/relationships/slideMaster" Target="../slideMasters/slideMaster10.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0.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34.png"/><Relationship Id="rId1" Type="http://schemas.openxmlformats.org/officeDocument/2006/relationships/slideMaster" Target="../slideMasters/slideMaster10.xml"/></Relationships>
</file>

<file path=ppt/slideLayouts/_rels/slideLayout32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10.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55.xml.rels><?xml version="1.0" encoding="UTF-8" standalone="yes"?>
<Relationships xmlns="http://schemas.openxmlformats.org/package/2006/relationships"><Relationship Id="rId3" Type="http://schemas.openxmlformats.org/officeDocument/2006/relationships/hyperlink" Target="https://www.ibm.com/watson/" TargetMode="External"/><Relationship Id="rId2" Type="http://schemas.openxmlformats.org/officeDocument/2006/relationships/image" Target="../media/image17.emf"/><Relationship Id="rId1" Type="http://schemas.openxmlformats.org/officeDocument/2006/relationships/slideMaster" Target="../slideMasters/slideMaster10.xml"/></Relationships>
</file>

<file path=ppt/slideLayouts/_rels/slideLayout35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1.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9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1.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9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1.png"/><Relationship Id="rId1" Type="http://schemas.openxmlformats.org/officeDocument/2006/relationships/slideMaster" Target="../slideMasters/slideMaster12.xml"/><Relationship Id="rId4" Type="http://schemas.openxmlformats.org/officeDocument/2006/relationships/image" Target="../media/image28.png"/></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2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12.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2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1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0.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4.png"/><Relationship Id="rId1" Type="http://schemas.openxmlformats.org/officeDocument/2006/relationships/slideMaster" Target="../slideMasters/slideMaster13.xml"/></Relationships>
</file>

<file path=ppt/slideLayouts/_rels/slideLayout431.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34.png"/><Relationship Id="rId1" Type="http://schemas.openxmlformats.org/officeDocument/2006/relationships/slideMaster" Target="../slideMasters/slideMaster13.xml"/></Relationships>
</file>

<file path=ppt/slideLayouts/_rels/slideLayout43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13.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66.xml.rels><?xml version="1.0" encoding="UTF-8" standalone="yes"?>
<Relationships xmlns="http://schemas.openxmlformats.org/package/2006/relationships"><Relationship Id="rId3" Type="http://schemas.openxmlformats.org/officeDocument/2006/relationships/hyperlink" Target="http://www.ibm.com/watson/box" TargetMode="External"/><Relationship Id="rId2" Type="http://schemas.openxmlformats.org/officeDocument/2006/relationships/image" Target="../media/image17.emf"/><Relationship Id="rId1" Type="http://schemas.openxmlformats.org/officeDocument/2006/relationships/slideMaster" Target="../slideMasters/slideMaster13.xml"/></Relationships>
</file>

<file path=ppt/slideLayouts/_rels/slideLayout467.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13.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1.xml"/><Relationship Id="rId1" Type="http://schemas.openxmlformats.org/officeDocument/2006/relationships/vmlDrawing" Target="../drawings/vmlDrawing1.vml"/><Relationship Id="rId5" Type="http://schemas.openxmlformats.org/officeDocument/2006/relationships/image" Target="NULL"/><Relationship Id="rId4" Type="http://schemas.openxmlformats.org/officeDocument/2006/relationships/oleObject" Target="../embeddings/oleObject1.bin"/></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4828032"/>
            <a:ext cx="6400800" cy="137160"/>
          </a:xfrm>
        </p:spPr>
        <p:txBody>
          <a:bodyPr/>
          <a:lstStyle>
            <a:lvl1pPr>
              <a:defRPr>
                <a:solidFill>
                  <a:schemeClr val="bg2"/>
                </a:solidFill>
              </a:defRPr>
            </a:lvl1pPr>
          </a:lstStyle>
          <a:p>
            <a:endParaRPr lang="en-US"/>
          </a:p>
        </p:txBody>
      </p:sp>
      <p:sp>
        <p:nvSpPr>
          <p:cNvPr id="4" name="Title 3"/>
          <p:cNvSpPr>
            <a:spLocks noGrp="1"/>
          </p:cNvSpPr>
          <p:nvPr>
            <p:ph type="title"/>
          </p:nvPr>
        </p:nvSpPr>
        <p:spPr>
          <a:xfrm>
            <a:off x="228599" y="203781"/>
            <a:ext cx="4114801" cy="4479344"/>
          </a:xfrm>
        </p:spPr>
        <p:txBody>
          <a:bodyPr/>
          <a:lstStyle>
            <a:lvl1pPr>
              <a:lnSpc>
                <a:spcPct val="90000"/>
              </a:lnSpc>
              <a:defRPr sz="2400" b="0">
                <a:solidFill>
                  <a:schemeClr val="bg2"/>
                </a:solidFill>
              </a:defRPr>
            </a:lvl1pPr>
          </a:lstStyle>
          <a:p>
            <a:r>
              <a:rPr lang="en-US"/>
              <a:t>Click to edit Master title style</a:t>
            </a:r>
            <a:endParaRPr lang="en-US" dirty="0"/>
          </a:p>
        </p:txBody>
      </p:sp>
      <p:pic>
        <p:nvPicPr>
          <p:cNvPr id="5" name="Picture 4"/>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8393811" y="241300"/>
            <a:ext cx="521589" cy="211455"/>
          </a:xfrm>
          <a:prstGeom prst="rect">
            <a:avLst/>
          </a:prstGeom>
        </p:spPr>
      </p:pic>
      <p:pic>
        <p:nvPicPr>
          <p:cNvPr id="7" name="Picture 6"/>
          <p:cNvPicPr>
            <a:picLocks noChangeAspect="1"/>
          </p:cNvPicPr>
          <p:nvPr userDrawn="1"/>
        </p:nvPicPr>
        <p:blipFill rotWithShape="1">
          <a:blip r:embed="rId3" cstate="hqprint">
            <a:extLst>
              <a:ext uri="{28A0092B-C50C-407E-A947-70E740481C1C}">
                <a14:useLocalDpi xmlns:a14="http://schemas.microsoft.com/office/drawing/2010/main"/>
              </a:ext>
            </a:extLst>
          </a:blip>
          <a:srcRect/>
          <a:stretch/>
        </p:blipFill>
        <p:spPr>
          <a:xfrm>
            <a:off x="7410747" y="4604932"/>
            <a:ext cx="1574103" cy="398967"/>
          </a:xfrm>
          <a:prstGeom prst="rect">
            <a:avLst/>
          </a:prstGeom>
        </p:spPr>
      </p:pic>
      <p:pic>
        <p:nvPicPr>
          <p:cNvPr id="8" name="Picture 7"/>
          <p:cNvPicPr>
            <a:picLocks noChangeAspect="1"/>
          </p:cNvPicPr>
          <p:nvPr userDrawn="1"/>
        </p:nvPicPr>
        <p:blipFill rotWithShape="1">
          <a:blip r:embed="rId4" cstate="hqprint">
            <a:extLst>
              <a:ext uri="{28A0092B-C50C-407E-A947-70E740481C1C}">
                <a14:useLocalDpi xmlns:a14="http://schemas.microsoft.com/office/drawing/2010/main"/>
              </a:ext>
            </a:extLst>
          </a:blip>
          <a:srcRect/>
          <a:stretch/>
        </p:blipFill>
        <p:spPr>
          <a:xfrm>
            <a:off x="4467224" y="405272"/>
            <a:ext cx="4297421" cy="3687650"/>
          </a:xfrm>
          <a:prstGeom prst="rect">
            <a:avLst/>
          </a:prstGeom>
        </p:spPr>
      </p:pic>
    </p:spTree>
    <p:extLst>
      <p:ext uri="{BB962C8B-B14F-4D97-AF65-F5344CB8AC3E}">
        <p14:creationId xmlns:p14="http://schemas.microsoft.com/office/powerpoint/2010/main" val="40998139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endParaRPr lang="en-US"/>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0"/>
            <a:ext cx="4114800" cy="358965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56124172"/>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IBM Cloud / Watson and Cloud Platform / © 2018 IBM Corporation</a:t>
            </a:r>
          </a:p>
        </p:txBody>
      </p:sp>
      <p:sp>
        <p:nvSpPr>
          <p:cNvPr id="8" name="Content Placeholder 7"/>
          <p:cNvSpPr>
            <a:spLocks noGrp="1"/>
          </p:cNvSpPr>
          <p:nvPr>
            <p:ph sz="quarter" idx="15"/>
          </p:nvPr>
        </p:nvSpPr>
        <p:spPr>
          <a:xfrm>
            <a:off x="6858000" y="0"/>
            <a:ext cx="2286000" cy="2571750"/>
          </a:xfrm>
          <a:solidFill>
            <a:schemeClr val="tx1"/>
          </a:solidFill>
        </p:spPr>
        <p:txBody>
          <a:bodyPr lIns="228600" tIns="192024" rIns="228600" bIns="228600"/>
          <a:lstStyle>
            <a:lvl1pPr>
              <a:defRPr sz="1400">
                <a:solidFill>
                  <a:schemeClr val="bg2"/>
                </a:solidFill>
              </a:defRPr>
            </a:lvl1pPr>
          </a:lstStyle>
          <a:p>
            <a:pPr lvl="0"/>
            <a:r>
              <a:rPr lang="en-US"/>
              <a:t>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228600" tIns="192024" rIns="228600" bIns="228600"/>
          <a:lstStyle>
            <a:lvl1pPr>
              <a:defRPr sz="1400">
                <a:solidFill>
                  <a:schemeClr val="bg2"/>
                </a:solidFill>
              </a:defRPr>
            </a:lvl1pPr>
          </a:lstStyle>
          <a:p>
            <a:pPr lvl="0"/>
            <a:r>
              <a:rPr lang="en-US"/>
              <a:t>Edit Master text styles</a:t>
            </a:r>
          </a:p>
        </p:txBody>
      </p:sp>
      <p:sp>
        <p:nvSpPr>
          <p:cNvPr id="5" name="Content Placeholder 4"/>
          <p:cNvSpPr>
            <a:spLocks noGrp="1"/>
          </p:cNvSpPr>
          <p:nvPr>
            <p:ph sz="quarter" idx="18"/>
          </p:nvPr>
        </p:nvSpPr>
        <p:spPr>
          <a:xfrm>
            <a:off x="0" y="2571751"/>
            <a:ext cx="4572000" cy="2111375"/>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Edit Master text styles</a:t>
            </a:r>
          </a:p>
        </p:txBody>
      </p:sp>
      <p:sp>
        <p:nvSpPr>
          <p:cNvPr id="6" name="Title 5"/>
          <p:cNvSpPr>
            <a:spLocks noGrp="1"/>
          </p:cNvSpPr>
          <p:nvPr>
            <p:ph type="title"/>
          </p:nvPr>
        </p:nvSpPr>
        <p:spPr>
          <a:xfrm>
            <a:off x="0"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446977993"/>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1"/>
          </a:solidFill>
        </p:spPr>
        <p:txBody>
          <a:bodyPr lIns="228600" tIns="192024" rIns="228600" bIns="228600"/>
          <a:lstStyle>
            <a:lvl1pPr>
              <a:defRPr sz="1400">
                <a:solidFill>
                  <a:schemeClr val="bg2"/>
                </a:solidFill>
              </a:defRPr>
            </a:lvl1pPr>
          </a:lstStyle>
          <a:p>
            <a:pPr lvl="0"/>
            <a:r>
              <a:rPr lang="en-US"/>
              <a:t>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Edit Master text styles</a:t>
            </a:r>
          </a:p>
        </p:txBody>
      </p:sp>
      <p:sp>
        <p:nvSpPr>
          <p:cNvPr id="14" name="Content Placeholder 13"/>
          <p:cNvSpPr>
            <a:spLocks noGrp="1"/>
          </p:cNvSpPr>
          <p:nvPr>
            <p:ph sz="quarter" idx="17"/>
          </p:nvPr>
        </p:nvSpPr>
        <p:spPr>
          <a:xfrm>
            <a:off x="4572002" y="2571750"/>
            <a:ext cx="2285997" cy="2571750"/>
          </a:xfrm>
          <a:solidFill>
            <a:schemeClr val="accent2"/>
          </a:solidFill>
        </p:spPr>
        <p:txBody>
          <a:bodyPr lIns="228600" tIns="192024" rIns="228600" bIns="228600"/>
          <a:lstStyle>
            <a:lvl1pPr>
              <a:defRPr sz="1400">
                <a:solidFill>
                  <a:schemeClr val="bg2"/>
                </a:solidFill>
              </a:defRPr>
            </a:lvl1pPr>
          </a:lstStyle>
          <a:p>
            <a:pPr lvl="0"/>
            <a:r>
              <a:rPr lang="en-US"/>
              <a:t>Edit Master text styles</a:t>
            </a:r>
          </a:p>
        </p:txBody>
      </p:sp>
      <p:sp>
        <p:nvSpPr>
          <p:cNvPr id="5" name="Content Placeholder 4"/>
          <p:cNvSpPr>
            <a:spLocks noGrp="1"/>
          </p:cNvSpPr>
          <p:nvPr>
            <p:ph sz="quarter" idx="18"/>
          </p:nvPr>
        </p:nvSpPr>
        <p:spPr>
          <a:xfrm>
            <a:off x="0" y="2571750"/>
            <a:ext cx="2286000" cy="2571750"/>
          </a:xfrm>
          <a:solidFill>
            <a:schemeClr val="bg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IBM Cloud / Watson and Cloud Platform / © 2018 IBM Corporation</a:t>
            </a:r>
          </a:p>
        </p:txBody>
      </p:sp>
      <p:sp>
        <p:nvSpPr>
          <p:cNvPr id="6" name="Title 5"/>
          <p:cNvSpPr>
            <a:spLocks noGrp="1"/>
          </p:cNvSpPr>
          <p:nvPr>
            <p:ph type="title"/>
          </p:nvPr>
        </p:nvSpPr>
        <p:spPr>
          <a:xfrm>
            <a:off x="0"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3659457325"/>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IBM Cloud / Watson and Cloud Platform / © 2018 IBM Corporation</a:t>
            </a:r>
          </a:p>
        </p:txBody>
      </p:sp>
      <p:sp>
        <p:nvSpPr>
          <p:cNvPr id="6" name="Title 5"/>
          <p:cNvSpPr>
            <a:spLocks noGrp="1"/>
          </p:cNvSpPr>
          <p:nvPr>
            <p:ph type="title"/>
          </p:nvPr>
        </p:nvSpPr>
        <p:spPr>
          <a:xfrm>
            <a:off x="0"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3422188002"/>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IBM Cloud / Watson and Cloud Platform / © 2018 IBM Corporation</a:t>
            </a:r>
          </a:p>
        </p:txBody>
      </p:sp>
    </p:spTree>
    <p:extLst>
      <p:ext uri="{BB962C8B-B14F-4D97-AF65-F5344CB8AC3E}">
        <p14:creationId xmlns:p14="http://schemas.microsoft.com/office/powerpoint/2010/main" val="2930321456"/>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92024"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IBM Cloud / Watson and Cloud Platform / © 2018 IBM Corporation</a:t>
            </a:r>
          </a:p>
        </p:txBody>
      </p:sp>
    </p:spTree>
    <p:extLst>
      <p:ext uri="{BB962C8B-B14F-4D97-AF65-F5344CB8AC3E}">
        <p14:creationId xmlns:p14="http://schemas.microsoft.com/office/powerpoint/2010/main" val="3049925115"/>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IBM Cloud / Watson and Cloud Platform / © 2018 IBM Corporation</a:t>
            </a:r>
          </a:p>
        </p:txBody>
      </p:sp>
      <p:sp>
        <p:nvSpPr>
          <p:cNvPr id="6" name="Text Placeholder 5"/>
          <p:cNvSpPr>
            <a:spLocks noGrp="1"/>
          </p:cNvSpPr>
          <p:nvPr>
            <p:ph type="body" sz="quarter" idx="12"/>
          </p:nvPr>
        </p:nvSpPr>
        <p:spPr>
          <a:xfrm>
            <a:off x="228600" y="1097281"/>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6924626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IBM Cloud / Watson and Cloud Platform / © 2018 IBM Corporation</a:t>
            </a:r>
          </a:p>
        </p:txBody>
      </p:sp>
      <p:sp>
        <p:nvSpPr>
          <p:cNvPr id="7" name="Text Placeholder 6"/>
          <p:cNvSpPr>
            <a:spLocks noGrp="1"/>
          </p:cNvSpPr>
          <p:nvPr>
            <p:ph type="body" sz="quarter" idx="12"/>
          </p:nvPr>
        </p:nvSpPr>
        <p:spPr>
          <a:xfrm>
            <a:off x="228600" y="1116489"/>
            <a:ext cx="1828800" cy="3454400"/>
          </a:xfrm>
        </p:spPr>
        <p:txBody>
          <a:bodyPr/>
          <a:lstStyle>
            <a:lvl1pPr>
              <a:defRPr sz="1400"/>
            </a:lvl1pPr>
            <a:lvl2pPr>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1"/>
            <a:ext cx="6400800" cy="38242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81644111"/>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IBM Cloud / Watson and Cloud Platform / © 2018 IBM Corporation</a:t>
            </a:r>
          </a:p>
        </p:txBody>
      </p:sp>
      <p:sp>
        <p:nvSpPr>
          <p:cNvPr id="7" name="Text Placeholder 6"/>
          <p:cNvSpPr>
            <a:spLocks noGrp="1"/>
          </p:cNvSpPr>
          <p:nvPr>
            <p:ph type="body" sz="quarter" idx="12"/>
          </p:nvPr>
        </p:nvSpPr>
        <p:spPr>
          <a:xfrm>
            <a:off x="228600" y="1116489"/>
            <a:ext cx="1828800" cy="3454400"/>
          </a:xfrm>
        </p:spPr>
        <p:txBody>
          <a:bodyPr/>
          <a:lstStyle>
            <a:lvl1pPr>
              <a:defRPr sz="1400"/>
            </a:lvl1pPr>
            <a:lvl2pPr>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77864130"/>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IBM Cloud / Watson and Cloud Platform / © 2018 IBM Corporation</a:t>
            </a:r>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Picture Placeholder 11"/>
          <p:cNvSpPr>
            <a:spLocks noGrp="1"/>
          </p:cNvSpPr>
          <p:nvPr>
            <p:ph type="pic" sz="quarter" idx="14"/>
          </p:nvPr>
        </p:nvSpPr>
        <p:spPr>
          <a:xfrm>
            <a:off x="4572000" y="0"/>
            <a:ext cx="4572000" cy="5143500"/>
          </a:xfrm>
        </p:spPr>
        <p:txBody>
          <a:bodyPr/>
          <a:lstStyle/>
          <a:p>
            <a:r>
              <a:rPr lang="en-US"/>
              <a:t>Click icon to add picture</a:t>
            </a:r>
          </a:p>
        </p:txBody>
      </p:sp>
    </p:spTree>
    <p:extLst>
      <p:ext uri="{BB962C8B-B14F-4D97-AF65-F5344CB8AC3E}">
        <p14:creationId xmlns:p14="http://schemas.microsoft.com/office/powerpoint/2010/main" val="111798041"/>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IBM Cloud / Watson and Cloud Platform / © 2018 IBM Corporation</a:t>
            </a:r>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2514600" y="1116013"/>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4"/>
          </p:nvPr>
        </p:nvSpPr>
        <p:spPr>
          <a:xfrm>
            <a:off x="4700392" y="1051560"/>
            <a:ext cx="4215008" cy="3456432"/>
          </a:xfrm>
        </p:spPr>
        <p:txBody>
          <a:bodyPr/>
          <a:lstStyle>
            <a:lvl1pPr marL="117472" indent="-117472">
              <a:tabLst/>
              <a:defRPr sz="2400"/>
            </a:lvl1pPr>
            <a:lvl2pPr marL="0" indent="0">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329315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latin typeface="+mn-lt"/>
              </a:defRPr>
            </a:lvl1pPr>
          </a:lstStyle>
          <a:p>
            <a:fld id="{3FD999D4-B456-9943-89B7-30D56181CE18}" type="slidenum">
              <a:rPr lang="en-US" smtClean="0"/>
              <a:pPr/>
              <a:t>‹#›</a:t>
            </a:fld>
            <a:endParaRPr lang="en-US"/>
          </a:p>
        </p:txBody>
      </p:sp>
      <p:sp>
        <p:nvSpPr>
          <p:cNvPr id="4" name="Footer Placeholder 3"/>
          <p:cNvSpPr>
            <a:spLocks noGrp="1"/>
          </p:cNvSpPr>
          <p:nvPr>
            <p:ph type="ftr" sz="quarter" idx="11"/>
          </p:nvPr>
        </p:nvSpPr>
        <p:spPr/>
        <p:txBody>
          <a:bodyPr/>
          <a:lstStyle>
            <a:lvl1pPr>
              <a:defRPr>
                <a:latin typeface="+mn-lt"/>
              </a:defRPr>
            </a:lvl1pPr>
          </a:lstStyle>
          <a:p>
            <a:endParaRPr lang="en-US"/>
          </a:p>
        </p:txBody>
      </p:sp>
      <p:sp>
        <p:nvSpPr>
          <p:cNvPr id="6" name="Content Placeholder 5"/>
          <p:cNvSpPr>
            <a:spLocks noGrp="1"/>
          </p:cNvSpPr>
          <p:nvPr>
            <p:ph sz="quarter" idx="12"/>
          </p:nvPr>
        </p:nvSpPr>
        <p:spPr>
          <a:xfrm>
            <a:off x="228600" y="995518"/>
            <a:ext cx="4114800" cy="3687607"/>
          </a:xfrm>
        </p:spPr>
        <p:txBody>
          <a:bodyPr/>
          <a:lstStyle>
            <a:lvl1pPr>
              <a:defRPr sz="2400"/>
            </a:lvl1pPr>
          </a:lstStyle>
          <a:p>
            <a:pPr lvl="0"/>
            <a:r>
              <a:rPr lang="en-US"/>
              <a:t>Click to edit Master text styles</a:t>
            </a:r>
          </a:p>
        </p:txBody>
      </p:sp>
      <p:sp>
        <p:nvSpPr>
          <p:cNvPr id="8" name="Content Placeholder 7"/>
          <p:cNvSpPr>
            <a:spLocks noGrp="1"/>
          </p:cNvSpPr>
          <p:nvPr>
            <p:ph sz="quarter" idx="13"/>
          </p:nvPr>
        </p:nvSpPr>
        <p:spPr>
          <a:xfrm>
            <a:off x="4800600" y="1116648"/>
            <a:ext cx="4114800" cy="3566477"/>
          </a:xfrm>
        </p:spPr>
        <p:txBody>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67826862"/>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IBM Cloud / Watson and Cloud Platform / © 2018 IBM Corporation</a:t>
            </a:r>
          </a:p>
        </p:txBody>
      </p:sp>
      <p:sp>
        <p:nvSpPr>
          <p:cNvPr id="6" name="Text Placeholder 5"/>
          <p:cNvSpPr>
            <a:spLocks noGrp="1"/>
          </p:cNvSpPr>
          <p:nvPr>
            <p:ph type="body" sz="quarter" idx="12"/>
          </p:nvPr>
        </p:nvSpPr>
        <p:spPr>
          <a:xfrm>
            <a:off x="228600" y="192025"/>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6"/>
            <a:ext cx="6400800" cy="4597400"/>
          </a:xfrm>
        </p:spPr>
        <p:txBody>
          <a:bodyPr/>
          <a:lstStyle/>
          <a:p>
            <a:r>
              <a:rPr lang="en-US"/>
              <a:t>Click icon to add table</a:t>
            </a:r>
          </a:p>
        </p:txBody>
      </p:sp>
    </p:spTree>
    <p:extLst>
      <p:ext uri="{BB962C8B-B14F-4D97-AF65-F5344CB8AC3E}">
        <p14:creationId xmlns:p14="http://schemas.microsoft.com/office/powerpoint/2010/main" val="1323355274"/>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5" name="Footer Placeholder 8">
            <a:extLst>
              <a:ext uri="{FF2B5EF4-FFF2-40B4-BE49-F238E27FC236}">
                <a16:creationId xmlns:a16="http://schemas.microsoft.com/office/drawing/2014/main" id="{5E5960E6-D88A-484C-9E60-80A3BF9D9208}"/>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pPr defTabSz="685783"/>
            <a:r>
              <a:rPr lang="en-US">
                <a:solidFill>
                  <a:srgbClr val="FFFFFF"/>
                </a:solidFill>
              </a:rPr>
              <a:t>IBM / Data &amp; AI / © 2019 IBM Corporation</a:t>
            </a:r>
            <a:endParaRPr lang="en-US" dirty="0">
              <a:solidFill>
                <a:srgbClr val="FFFFFF"/>
              </a:solidFill>
            </a:endParaRPr>
          </a:p>
        </p:txBody>
      </p:sp>
    </p:spTree>
    <p:extLst>
      <p:ext uri="{BB962C8B-B14F-4D97-AF65-F5344CB8AC3E}">
        <p14:creationId xmlns:p14="http://schemas.microsoft.com/office/powerpoint/2010/main" val="198525427"/>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320403754"/>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FFFFFF"/>
                </a:solidFill>
              </a:rPr>
              <a:t>IBM Cloud / Watson and Cloud Platform / © 2018 IBM Corporation</a:t>
            </a:r>
            <a:endParaRPr lang="en-US">
              <a:solidFill>
                <a:srgbClr val="FFFFFF"/>
              </a:solidFill>
            </a:endParaRPr>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076" algn="dec"/>
              </a:tabLst>
              <a:defRPr sz="1100"/>
            </a:lvl1pPr>
            <a:lvl2pPr marL="173034" indent="-173034">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a:t>Edit Master text styles</a:t>
            </a:r>
          </a:p>
        </p:txBody>
      </p:sp>
    </p:spTree>
    <p:extLst>
      <p:ext uri="{BB962C8B-B14F-4D97-AF65-F5344CB8AC3E}">
        <p14:creationId xmlns:p14="http://schemas.microsoft.com/office/powerpoint/2010/main" val="2497657064"/>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IBM Cloud / Watson and Cloud Platform / © 2018 IBM Corporation</a:t>
            </a:r>
          </a:p>
        </p:txBody>
      </p:sp>
      <p:pic>
        <p:nvPicPr>
          <p:cNvPr id="7" name="Picture 6"/>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925953" y="2186151"/>
            <a:ext cx="1292094" cy="526097"/>
          </a:xfrm>
          <a:prstGeom prst="rect">
            <a:avLst/>
          </a:prstGeom>
        </p:spPr>
      </p:pic>
    </p:spTree>
    <p:extLst>
      <p:ext uri="{BB962C8B-B14F-4D97-AF65-F5344CB8AC3E}">
        <p14:creationId xmlns:p14="http://schemas.microsoft.com/office/powerpoint/2010/main" val="2376342217"/>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19083" y="79694"/>
            <a:ext cx="8694733" cy="292541"/>
          </a:xfrm>
        </p:spPr>
        <p:txBody>
          <a:bodyPr/>
          <a:lstStyle>
            <a:lvl1pPr>
              <a:defRPr sz="1600">
                <a:latin typeface="IBM Plex Sans" panose="020B0503050203000203" pitchFamily="34" charset="0"/>
              </a:defRPr>
            </a:lvl1pPr>
          </a:lstStyle>
          <a:p>
            <a:r>
              <a:rPr lang="en-US" dirty="0"/>
              <a:t>Click to edit Master title style</a:t>
            </a:r>
          </a:p>
        </p:txBody>
      </p:sp>
      <p:sp>
        <p:nvSpPr>
          <p:cNvPr id="9" name="Rectangle 8"/>
          <p:cNvSpPr/>
          <p:nvPr userDrawn="1"/>
        </p:nvSpPr>
        <p:spPr bwMode="auto">
          <a:xfrm>
            <a:off x="6560288" y="4226442"/>
            <a:ext cx="914400" cy="685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lgn="ctr">
                <a:solidFill>
                  <a:schemeClr val="tx2"/>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0" spcFirstLastPara="0" vertOverflow="overflow" horzOverflow="overflow" vert="horz" wrap="square" lIns="65315" tIns="32657" rIns="65315" bIns="32657" numCol="1" spcCol="0" rtlCol="0" fromWordArt="0" anchor="t" anchorCtr="0" forceAA="0" compatLnSpc="1">
            <a:prstTxWarp prst="textNoShape">
              <a:avLst/>
            </a:prstTxWarp>
            <a:noAutofit/>
          </a:bodyPr>
          <a:lstStyle/>
          <a:p>
            <a:pPr defTabSz="685766" fontAlgn="base">
              <a:spcBef>
                <a:spcPct val="50000"/>
              </a:spcBef>
              <a:spcAft>
                <a:spcPct val="0"/>
              </a:spcAft>
              <a:buClr>
                <a:srgbClr val="000000"/>
              </a:buClr>
              <a:buFont typeface="Wingdings" pitchFamily="2" charset="2"/>
              <a:buNone/>
            </a:pPr>
            <a:endParaRPr lang="en-US" sz="857" dirty="0">
              <a:solidFill>
                <a:srgbClr val="000000"/>
              </a:solidFill>
              <a:cs typeface="Arial" pitchFamily="34" charset="0"/>
            </a:endParaRPr>
          </a:p>
        </p:txBody>
      </p:sp>
    </p:spTree>
    <p:extLst>
      <p:ext uri="{BB962C8B-B14F-4D97-AF65-F5344CB8AC3E}">
        <p14:creationId xmlns:p14="http://schemas.microsoft.com/office/powerpoint/2010/main" val="173496363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10_Cover Slide">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8005435" y="4071328"/>
            <a:ext cx="811723" cy="756705"/>
          </a:xfrm>
          <a:prstGeom prst="rect">
            <a:avLst/>
          </a:prstGeom>
        </p:spPr>
      </p:pic>
      <p:sp>
        <p:nvSpPr>
          <p:cNvPr id="10" name="Text Placeholder 9"/>
          <p:cNvSpPr>
            <a:spLocks noGrp="1"/>
          </p:cNvSpPr>
          <p:nvPr>
            <p:ph type="body" sz="quarter" idx="10" hasCustomPrompt="1"/>
          </p:nvPr>
        </p:nvSpPr>
        <p:spPr>
          <a:xfrm>
            <a:off x="228600" y="53977"/>
            <a:ext cx="8686800" cy="3797300"/>
          </a:xfrm>
        </p:spPr>
        <p:txBody>
          <a:bodyPr/>
          <a:lstStyle>
            <a:lvl1pPr>
              <a:defRPr sz="6600"/>
            </a:lvl1pPr>
            <a:lvl2pPr marL="173034" marR="0" indent="-173034" algn="l" defTabSz="457189" rtl="0" eaLnBrk="1" fontAlgn="auto" latinLnBrk="0" hangingPunct="1">
              <a:lnSpc>
                <a:spcPct val="100000"/>
              </a:lnSpc>
              <a:spcBef>
                <a:spcPts val="1100"/>
              </a:spcBef>
              <a:spcAft>
                <a:spcPts val="0"/>
              </a:spcAft>
              <a:buClrTx/>
              <a:buSzTx/>
              <a:buFont typeface="Arial"/>
              <a:buChar char="–"/>
              <a:tabLst/>
              <a:defRPr/>
            </a:lvl2pPr>
          </a:lstStyle>
          <a:p>
            <a:r>
              <a:rPr lang="en-US" dirty="0"/>
              <a:t>Click to edit Master title style</a:t>
            </a:r>
          </a:p>
        </p:txBody>
      </p:sp>
    </p:spTree>
    <p:extLst>
      <p:ext uri="{BB962C8B-B14F-4D97-AF65-F5344CB8AC3E}">
        <p14:creationId xmlns:p14="http://schemas.microsoft.com/office/powerpoint/2010/main" val="191479617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4_Cover Slide">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228600" y="203782"/>
            <a:ext cx="4114801" cy="4479344"/>
          </a:xfrm>
        </p:spPr>
        <p:txBody>
          <a:bodyPr/>
          <a:lstStyle>
            <a:lvl1pPr>
              <a:lnSpc>
                <a:spcPct val="90000"/>
              </a:lnSpc>
              <a:defRPr sz="2400" b="0">
                <a:solidFill>
                  <a:schemeClr val="bg2"/>
                </a:solidFill>
              </a:defRPr>
            </a:lvl1pPr>
          </a:lstStyle>
          <a:p>
            <a:r>
              <a:rPr lang="en-US" dirty="0"/>
              <a:t>Title</a:t>
            </a:r>
          </a:p>
        </p:txBody>
      </p:sp>
      <p:pic>
        <p:nvPicPr>
          <p:cNvPr id="6" name="Picture 5"/>
          <p:cNvPicPr>
            <a:picLocks noChangeAspect="1"/>
          </p:cNvPicPr>
          <p:nvPr userDrawn="1"/>
        </p:nvPicPr>
        <p:blipFill rotWithShape="1">
          <a:blip r:embed="rId2" cstate="hqprint">
            <a:extLst>
              <a:ext uri="{28A0092B-C50C-407E-A947-70E740481C1C}">
                <a14:useLocalDpi xmlns:a14="http://schemas.microsoft.com/office/drawing/2010/main"/>
              </a:ext>
            </a:extLst>
          </a:blip>
          <a:srcRect r="23887" b="32518"/>
          <a:stretch/>
        </p:blipFill>
        <p:spPr>
          <a:xfrm>
            <a:off x="3586482" y="549848"/>
            <a:ext cx="5557520" cy="4593653"/>
          </a:xfrm>
          <a:prstGeom prst="rect">
            <a:avLst/>
          </a:prstGeom>
        </p:spPr>
      </p:pic>
      <p:pic>
        <p:nvPicPr>
          <p:cNvPr id="45" name="Picture 44"/>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228600" y="4726050"/>
            <a:ext cx="486170" cy="192026"/>
          </a:xfrm>
          <a:prstGeom prst="rect">
            <a:avLst/>
          </a:prstGeom>
        </p:spPr>
      </p:pic>
    </p:spTree>
    <p:extLst>
      <p:ext uri="{BB962C8B-B14F-4D97-AF65-F5344CB8AC3E}">
        <p14:creationId xmlns:p14="http://schemas.microsoft.com/office/powerpoint/2010/main" val="210236326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7_Cover Slide">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228600" y="203782"/>
            <a:ext cx="4114801" cy="4479344"/>
          </a:xfrm>
        </p:spPr>
        <p:txBody>
          <a:bodyPr/>
          <a:lstStyle>
            <a:lvl1pPr>
              <a:lnSpc>
                <a:spcPct val="90000"/>
              </a:lnSpc>
              <a:defRPr sz="2400" b="0">
                <a:solidFill>
                  <a:schemeClr val="bg2"/>
                </a:solidFill>
              </a:defRPr>
            </a:lvl1pPr>
          </a:lstStyle>
          <a:p>
            <a:r>
              <a:rPr lang="en-US" dirty="0"/>
              <a:t>Title</a:t>
            </a:r>
          </a:p>
        </p:txBody>
      </p:sp>
      <p:pic>
        <p:nvPicPr>
          <p:cNvPr id="91" name="Picture 90"/>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8351587" y="4378561"/>
            <a:ext cx="566641" cy="528235"/>
          </a:xfrm>
          <a:prstGeom prst="rect">
            <a:avLst/>
          </a:prstGeom>
        </p:spPr>
      </p:pic>
      <p:pic>
        <p:nvPicPr>
          <p:cNvPr id="47" name="Picture 46"/>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228601" y="4613683"/>
            <a:ext cx="486170" cy="192026"/>
          </a:xfrm>
          <a:prstGeom prst="rect">
            <a:avLst/>
          </a:prstGeom>
        </p:spPr>
      </p:pic>
    </p:spTree>
    <p:extLst>
      <p:ext uri="{BB962C8B-B14F-4D97-AF65-F5344CB8AC3E}">
        <p14:creationId xmlns:p14="http://schemas.microsoft.com/office/powerpoint/2010/main" val="336473537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4828032"/>
            <a:ext cx="6400800" cy="137160"/>
          </a:xfrm>
        </p:spPr>
        <p:txBody>
          <a:bodyPr/>
          <a:lstStyle>
            <a:lvl1pPr>
              <a:defRPr>
                <a:solidFill>
                  <a:schemeClr val="bg2">
                    <a:alpha val="20000"/>
                  </a:schemeClr>
                </a:solidFill>
              </a:defRPr>
            </a:lvl1pPr>
          </a:lstStyle>
          <a:p>
            <a:r>
              <a:rPr lang="en-US">
                <a:solidFill>
                  <a:srgbClr val="FFFFFF">
                    <a:alpha val="20000"/>
                  </a:srgbClr>
                </a:solidFill>
              </a:rPr>
              <a:t>© IBM 2018</a:t>
            </a:r>
          </a:p>
        </p:txBody>
      </p:sp>
      <p:sp>
        <p:nvSpPr>
          <p:cNvPr id="4" name="Title 3"/>
          <p:cNvSpPr>
            <a:spLocks noGrp="1"/>
          </p:cNvSpPr>
          <p:nvPr>
            <p:ph type="title"/>
          </p:nvPr>
        </p:nvSpPr>
        <p:spPr>
          <a:xfrm>
            <a:off x="228600" y="203782"/>
            <a:ext cx="4114801" cy="4479344"/>
          </a:xfrm>
        </p:spPr>
        <p:txBody>
          <a:bodyPr/>
          <a:lstStyle>
            <a:lvl1pPr>
              <a:lnSpc>
                <a:spcPct val="90000"/>
              </a:lnSpc>
              <a:defRPr sz="2400" b="0">
                <a:solidFill>
                  <a:schemeClr val="bg2"/>
                </a:solidFill>
              </a:defRPr>
            </a:lvl1pPr>
          </a:lstStyle>
          <a:p>
            <a:r>
              <a:rPr lang="en-US"/>
              <a:t>Click to edit Master title style</a:t>
            </a:r>
            <a:endParaRPr lang="en-US" dirty="0"/>
          </a:p>
        </p:txBody>
      </p:sp>
      <p:pic>
        <p:nvPicPr>
          <p:cNvPr id="8" name="Picture 7"/>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8348760" y="4388571"/>
            <a:ext cx="566641" cy="528235"/>
          </a:xfrm>
          <a:prstGeom prst="rect">
            <a:avLst/>
          </a:prstGeom>
        </p:spPr>
      </p:pic>
    </p:spTree>
    <p:extLst>
      <p:ext uri="{BB962C8B-B14F-4D97-AF65-F5344CB8AC3E}">
        <p14:creationId xmlns:p14="http://schemas.microsoft.com/office/powerpoint/2010/main" val="338087539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endParaRPr lang="en-US"/>
          </a:p>
        </p:txBody>
      </p:sp>
      <p:sp>
        <p:nvSpPr>
          <p:cNvPr id="6" name="Text Placeholder 5"/>
          <p:cNvSpPr>
            <a:spLocks noGrp="1"/>
          </p:cNvSpPr>
          <p:nvPr>
            <p:ph type="body" sz="quarter" idx="12"/>
          </p:nvPr>
        </p:nvSpPr>
        <p:spPr>
          <a:xfrm>
            <a:off x="4800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69"/>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12490897"/>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bg2">
                    <a:alpha val="20000"/>
                  </a:schemeClr>
                </a:solidFill>
              </a:defRPr>
            </a:lvl1pPr>
          </a:lstStyle>
          <a:p>
            <a:r>
              <a:rPr lang="en-US">
                <a:solidFill>
                  <a:srgbClr val="FFFFFF">
                    <a:alpha val="20000"/>
                  </a:srgbClr>
                </a:solidFill>
              </a:rPr>
              <a:t>© IBM 2018</a:t>
            </a:r>
          </a:p>
        </p:txBody>
      </p:sp>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solidFill>
                  <a:srgbClr val="FFFFFF"/>
                </a:solidFill>
              </a:rPr>
              <a:pPr/>
              <a:t>‹#›</a:t>
            </a:fld>
            <a:endParaRPr lang="en-US">
              <a:solidFill>
                <a:srgbClr val="FFFFFF"/>
              </a:solidFill>
            </a:endParaRPr>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740352689"/>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FFFFFF">
                    <a:alpha val="20000"/>
                  </a:srgbClr>
                </a:solidFill>
              </a:rPr>
              <a:t>© IBM 2018</a:t>
            </a:r>
            <a:endParaRPr lang="en-US">
              <a:solidFill>
                <a:srgbClr val="FFFFFF">
                  <a:alpha val="20000"/>
                </a:srgbClr>
              </a:solidFill>
            </a:endParaRPr>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076" algn="dec"/>
              </a:tabLst>
              <a:defRPr/>
            </a:lvl1pPr>
            <a:lvl2pPr marL="173034" indent="-173034">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a:t>Edit Master text styles</a:t>
            </a:r>
          </a:p>
          <a:p>
            <a:pPr marL="0" marR="0" lvl="1"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a:t>Second level</a:t>
            </a:r>
          </a:p>
          <a:p>
            <a:pPr marL="0" marR="0" lvl="2"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a:t>Third level</a:t>
            </a:r>
          </a:p>
          <a:p>
            <a:pPr marL="0" marR="0" lvl="3"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a:t>Fourth level</a:t>
            </a:r>
          </a:p>
          <a:p>
            <a:pPr marL="0" marR="0" lvl="4"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a:t>Fifth level</a:t>
            </a:r>
            <a:endParaRPr lang="en-US" dirty="0"/>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076"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1100"/>
              </a:spcBef>
              <a:spcAft>
                <a:spcPts val="0"/>
              </a:spcAft>
              <a:buClrTx/>
              <a:buSzTx/>
              <a:buFont typeface="Arial"/>
              <a:buNone/>
              <a:tabLst>
                <a:tab pos="4023260" algn="r"/>
              </a:tabLst>
              <a:defRPr/>
            </a:pPr>
            <a:r>
              <a:rPr lang="en-US"/>
              <a:t>Edit Master text styles</a:t>
            </a:r>
          </a:p>
          <a:p>
            <a:pPr marL="0" marR="0" lvl="1" indent="0" algn="l" defTabSz="457189" rtl="0" eaLnBrk="1" fontAlgn="auto" latinLnBrk="0" hangingPunct="1">
              <a:lnSpc>
                <a:spcPct val="100000"/>
              </a:lnSpc>
              <a:spcBef>
                <a:spcPts val="1100"/>
              </a:spcBef>
              <a:spcAft>
                <a:spcPts val="0"/>
              </a:spcAft>
              <a:buClrTx/>
              <a:buSzTx/>
              <a:buFont typeface="Arial"/>
              <a:buNone/>
              <a:tabLst>
                <a:tab pos="4023260" algn="r"/>
              </a:tabLst>
              <a:defRPr/>
            </a:pPr>
            <a:r>
              <a:rPr lang="en-US"/>
              <a:t>Second level</a:t>
            </a:r>
          </a:p>
          <a:p>
            <a:pPr marL="0" marR="0" lvl="2" indent="0" algn="l" defTabSz="457189" rtl="0" eaLnBrk="1" fontAlgn="auto" latinLnBrk="0" hangingPunct="1">
              <a:lnSpc>
                <a:spcPct val="100000"/>
              </a:lnSpc>
              <a:spcBef>
                <a:spcPts val="1100"/>
              </a:spcBef>
              <a:spcAft>
                <a:spcPts val="0"/>
              </a:spcAft>
              <a:buClrTx/>
              <a:buSzTx/>
              <a:buFont typeface="Arial"/>
              <a:buNone/>
              <a:tabLst>
                <a:tab pos="4023260" algn="r"/>
              </a:tabLst>
              <a:defRPr/>
            </a:pPr>
            <a:r>
              <a:rPr lang="en-US"/>
              <a:t>Third level</a:t>
            </a:r>
          </a:p>
          <a:p>
            <a:pPr marL="0" marR="0" lvl="3" indent="0" algn="l" defTabSz="457189" rtl="0" eaLnBrk="1" fontAlgn="auto" latinLnBrk="0" hangingPunct="1">
              <a:lnSpc>
                <a:spcPct val="100000"/>
              </a:lnSpc>
              <a:spcBef>
                <a:spcPts val="1100"/>
              </a:spcBef>
              <a:spcAft>
                <a:spcPts val="0"/>
              </a:spcAft>
              <a:buClrTx/>
              <a:buSzTx/>
              <a:buFont typeface="Arial"/>
              <a:buNone/>
              <a:tabLst>
                <a:tab pos="4023260" algn="r"/>
              </a:tabLst>
              <a:defRPr/>
            </a:pPr>
            <a:r>
              <a:rPr lang="en-US"/>
              <a:t>Fourth level</a:t>
            </a:r>
          </a:p>
          <a:p>
            <a:pPr marL="0" marR="0" lvl="4" indent="0" algn="l" defTabSz="457189" rtl="0" eaLnBrk="1" fontAlgn="auto" latinLnBrk="0" hangingPunct="1">
              <a:lnSpc>
                <a:spcPct val="100000"/>
              </a:lnSpc>
              <a:spcBef>
                <a:spcPts val="1100"/>
              </a:spcBef>
              <a:spcAft>
                <a:spcPts val="0"/>
              </a:spcAft>
              <a:buClrTx/>
              <a:buSzTx/>
              <a:buFont typeface="Arial"/>
              <a:buNone/>
              <a:tabLst>
                <a:tab pos="4023260" algn="r"/>
              </a:tabLst>
              <a:defRPr/>
            </a:pPr>
            <a:r>
              <a:rPr lang="en-US"/>
              <a:t>Fifth level</a:t>
            </a:r>
            <a:endParaRPr lang="en-US" dirty="0"/>
          </a:p>
        </p:txBody>
      </p:sp>
    </p:spTree>
    <p:extLst>
      <p:ext uri="{BB962C8B-B14F-4D97-AF65-F5344CB8AC3E}">
        <p14:creationId xmlns:p14="http://schemas.microsoft.com/office/powerpoint/2010/main" val="2948345777"/>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3"/>
            <a:ext cx="4114800" cy="1003807"/>
          </a:xfrm>
        </p:spPr>
        <p:txBody>
          <a:bodyPr/>
          <a:lstStyle>
            <a:lvl1pPr>
              <a:defRPr sz="1600">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lvl1pPr>
              <a:defRPr>
                <a:solidFill>
                  <a:schemeClr val="bg2">
                    <a:alpha val="20000"/>
                  </a:schemeClr>
                </a:solidFill>
              </a:defRPr>
            </a:lvl1pPr>
          </a:lstStyle>
          <a:p>
            <a:r>
              <a:rPr lang="en-US">
                <a:solidFill>
                  <a:srgbClr val="FFFFFF">
                    <a:alpha val="20000"/>
                  </a:srgbClr>
                </a:solidFill>
              </a:rPr>
              <a:t>© IBM 2018</a:t>
            </a:r>
          </a:p>
        </p:txBody>
      </p:sp>
      <p:sp>
        <p:nvSpPr>
          <p:cNvPr id="8" name="Text Placeholder 7"/>
          <p:cNvSpPr>
            <a:spLocks noGrp="1"/>
          </p:cNvSpPr>
          <p:nvPr>
            <p:ph type="body" sz="quarter" idx="12"/>
          </p:nvPr>
        </p:nvSpPr>
        <p:spPr>
          <a:xfrm>
            <a:off x="228600" y="1554480"/>
            <a:ext cx="4114800" cy="3108960"/>
          </a:xfrm>
        </p:spPr>
        <p:txBody>
          <a:bodyPr/>
          <a:lstStyle>
            <a:lvl1pPr>
              <a:lnSpc>
                <a:spcPct val="90000"/>
              </a:lnSpc>
              <a:spcBef>
                <a:spcPts val="0"/>
              </a:spcBef>
              <a:defRPr sz="9600" b="1" baseline="0">
                <a:solidFill>
                  <a:schemeClr val="bg2"/>
                </a:solidFill>
              </a:defRPr>
            </a:lvl1pPr>
          </a:lstStyle>
          <a:p>
            <a:pPr lvl="0"/>
            <a:r>
              <a:rPr lang="en-US"/>
              <a:t>Edit Master text styles</a:t>
            </a:r>
          </a:p>
        </p:txBody>
      </p:sp>
    </p:spTree>
    <p:extLst>
      <p:ext uri="{BB962C8B-B14F-4D97-AF65-F5344CB8AC3E}">
        <p14:creationId xmlns:p14="http://schemas.microsoft.com/office/powerpoint/2010/main" val="110795630"/>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3"/>
            <a:ext cx="4114800" cy="1003807"/>
          </a:xfrm>
        </p:spPr>
        <p:txBody>
          <a:bodyPr/>
          <a:lstStyle>
            <a:lvl1pPr>
              <a:defRPr sz="1600">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lvl1pPr>
              <a:defRPr>
                <a:solidFill>
                  <a:schemeClr val="bg2">
                    <a:alpha val="20000"/>
                  </a:schemeClr>
                </a:solidFill>
              </a:defRPr>
            </a:lvl1pPr>
          </a:lstStyle>
          <a:p>
            <a:r>
              <a:rPr lang="en-US">
                <a:solidFill>
                  <a:srgbClr val="FFFFFF">
                    <a:alpha val="20000"/>
                  </a:srgbClr>
                </a:solidFill>
              </a:rPr>
              <a:t>© IBM 2018</a:t>
            </a:r>
          </a:p>
        </p:txBody>
      </p:sp>
      <p:sp>
        <p:nvSpPr>
          <p:cNvPr id="8" name="Text Placeholder 7"/>
          <p:cNvSpPr>
            <a:spLocks noGrp="1"/>
          </p:cNvSpPr>
          <p:nvPr>
            <p:ph type="body" sz="quarter" idx="12"/>
          </p:nvPr>
        </p:nvSpPr>
        <p:spPr>
          <a:xfrm>
            <a:off x="228600" y="1554480"/>
            <a:ext cx="4114800" cy="3108960"/>
          </a:xfrm>
        </p:spPr>
        <p:txBody>
          <a:bodyPr/>
          <a:lstStyle>
            <a:lvl1pPr>
              <a:lnSpc>
                <a:spcPct val="90000"/>
              </a:lnSpc>
              <a:spcBef>
                <a:spcPts val="0"/>
              </a:spcBef>
              <a:defRPr sz="9600" b="1" baseline="0">
                <a:solidFill>
                  <a:schemeClr val="bg2"/>
                </a:solidFill>
              </a:defRPr>
            </a:lvl1pPr>
          </a:lstStyle>
          <a:p>
            <a:pPr lvl="0"/>
            <a:r>
              <a:rPr lang="en-US"/>
              <a:t>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bg2"/>
                </a:solidFill>
              </a:defRPr>
            </a:lvl1pPr>
          </a:lstStyle>
          <a:p>
            <a:r>
              <a:rPr lang="en-US"/>
              <a:t>Click icon to add picture</a:t>
            </a:r>
          </a:p>
        </p:txBody>
      </p:sp>
    </p:spTree>
    <p:extLst>
      <p:ext uri="{BB962C8B-B14F-4D97-AF65-F5344CB8AC3E}">
        <p14:creationId xmlns:p14="http://schemas.microsoft.com/office/powerpoint/2010/main" val="2829897868"/>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7"/>
            <a:ext cx="8686800" cy="4473575"/>
          </a:xfrm>
        </p:spPr>
        <p:txBody>
          <a:bodyPr/>
          <a:lstStyle>
            <a:lvl1pPr>
              <a:lnSpc>
                <a:spcPct val="90000"/>
              </a:lnSpc>
              <a:defRPr sz="9600" b="1"/>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alpha val="20000"/>
                  </a:srgbClr>
                </a:solidFill>
              </a:rPr>
              <a:t>© IBM 2018</a:t>
            </a:r>
          </a:p>
        </p:txBody>
      </p:sp>
    </p:spTree>
    <p:extLst>
      <p:ext uri="{BB962C8B-B14F-4D97-AF65-F5344CB8AC3E}">
        <p14:creationId xmlns:p14="http://schemas.microsoft.com/office/powerpoint/2010/main" val="1663881495"/>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9"/>
            <a:ext cx="5187462" cy="4520805"/>
          </a:xfrm>
        </p:spPr>
        <p:txBody>
          <a:bodyPr/>
          <a:lstStyle>
            <a:lvl1pPr marL="117472" indent="-117472">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lvl1pPr>
              <a:defRPr>
                <a:solidFill>
                  <a:schemeClr val="bg2">
                    <a:alpha val="20000"/>
                  </a:schemeClr>
                </a:solidFill>
              </a:defRPr>
            </a:lvl1pPr>
          </a:lstStyle>
          <a:p>
            <a:r>
              <a:rPr lang="en-US">
                <a:solidFill>
                  <a:srgbClr val="FFFFFF">
                    <a:alpha val="20000"/>
                  </a:srgbClr>
                </a:solidFill>
              </a:rPr>
              <a:t>© IBM 2018</a:t>
            </a:r>
          </a:p>
        </p:txBody>
      </p:sp>
    </p:spTree>
    <p:extLst>
      <p:ext uri="{BB962C8B-B14F-4D97-AF65-F5344CB8AC3E}">
        <p14:creationId xmlns:p14="http://schemas.microsoft.com/office/powerpoint/2010/main" val="375834020"/>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alpha val="20000"/>
                  </a:srgbClr>
                </a:solidFill>
              </a:rPr>
              <a:t>© IBM 2018</a:t>
            </a:r>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0564"/>
            <a:ext cx="4114800" cy="300037"/>
          </a:xfrm>
        </p:spPr>
        <p:txBody>
          <a:bodyPr/>
          <a:lstStyle>
            <a:lvl1pPr>
              <a:defRPr sz="1100"/>
            </a:lvl1pPr>
          </a:lstStyle>
          <a:p>
            <a:pPr lvl="0"/>
            <a:r>
              <a:rPr lang="en-US"/>
              <a:t>Edit Master text styles</a:t>
            </a:r>
          </a:p>
        </p:txBody>
      </p:sp>
    </p:spTree>
    <p:extLst>
      <p:ext uri="{BB962C8B-B14F-4D97-AF65-F5344CB8AC3E}">
        <p14:creationId xmlns:p14="http://schemas.microsoft.com/office/powerpoint/2010/main" val="1070981509"/>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alpha val="20000"/>
                  </a:srgbClr>
                </a:solidFill>
              </a:rPr>
              <a:t>© IBM 2018</a:t>
            </a:r>
          </a:p>
        </p:txBody>
      </p:sp>
      <p:sp>
        <p:nvSpPr>
          <p:cNvPr id="8" name="Text Placeholder 7"/>
          <p:cNvSpPr>
            <a:spLocks noGrp="1"/>
          </p:cNvSpPr>
          <p:nvPr>
            <p:ph type="body" sz="quarter" idx="12"/>
          </p:nvPr>
        </p:nvSpPr>
        <p:spPr>
          <a:xfrm>
            <a:off x="228600" y="1124713"/>
            <a:ext cx="4114800" cy="3585845"/>
          </a:xfrm>
        </p:spPr>
        <p:txBody>
          <a:bodyPr/>
          <a:lstStyle>
            <a:lvl1pPr>
              <a:spcBef>
                <a:spcPts val="0"/>
              </a:spcBef>
              <a:defRPr sz="14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4800600" y="1124713"/>
            <a:ext cx="4114800" cy="3585845"/>
          </a:xfrm>
        </p:spPr>
        <p:txBody>
          <a:bodyPr/>
          <a:lstStyle>
            <a:lvl1pPr>
              <a:spcBef>
                <a:spcPts val="0"/>
              </a:spcBef>
              <a:defRPr sz="14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81995724"/>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alpha val="20000"/>
                  </a:srgbClr>
                </a:solidFill>
              </a:rPr>
              <a:t>© IBM 2018</a:t>
            </a:r>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Edit Master text styles</a:t>
            </a:r>
          </a:p>
        </p:txBody>
      </p:sp>
      <p:sp>
        <p:nvSpPr>
          <p:cNvPr id="7" name="Text Placeholder 6"/>
          <p:cNvSpPr>
            <a:spLocks noGrp="1"/>
          </p:cNvSpPr>
          <p:nvPr>
            <p:ph type="body" sz="quarter" idx="14"/>
          </p:nvPr>
        </p:nvSpPr>
        <p:spPr>
          <a:xfrm>
            <a:off x="228600" y="1093471"/>
            <a:ext cx="4114800" cy="3589655"/>
          </a:xfrm>
        </p:spPr>
        <p:txBody>
          <a:bodyPr/>
          <a:lstStyle>
            <a:lvl1pPr>
              <a:defRPr sz="1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2026758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latin typeface="+mn-lt"/>
              </a:defRPr>
            </a:lvl1p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lvl1pPr>
              <a:defRPr>
                <a:latin typeface="+mn-lt"/>
              </a:defRPr>
            </a:lvl1pPr>
          </a:lstStyle>
          <a:p>
            <a:r>
              <a:rPr lang="en-US">
                <a:solidFill>
                  <a:srgbClr val="FFFFFF">
                    <a:alpha val="20000"/>
                  </a:srgbClr>
                </a:solidFill>
              </a:rPr>
              <a:t>© IBM 2018</a:t>
            </a:r>
          </a:p>
        </p:txBody>
      </p:sp>
      <p:sp>
        <p:nvSpPr>
          <p:cNvPr id="6" name="Content Placeholder 5"/>
          <p:cNvSpPr>
            <a:spLocks noGrp="1"/>
          </p:cNvSpPr>
          <p:nvPr>
            <p:ph sz="quarter" idx="12"/>
          </p:nvPr>
        </p:nvSpPr>
        <p:spPr>
          <a:xfrm>
            <a:off x="228600" y="995519"/>
            <a:ext cx="4114800" cy="3687607"/>
          </a:xfrm>
        </p:spPr>
        <p:txBody>
          <a:bodyPr/>
          <a:lstStyle>
            <a:lvl1pPr>
              <a:defRPr sz="2400"/>
            </a:lvl1pPr>
          </a:lstStyle>
          <a:p>
            <a:pPr lvl="0"/>
            <a:r>
              <a:rPr lang="en-US"/>
              <a:t>Edit Master text styles</a:t>
            </a:r>
          </a:p>
        </p:txBody>
      </p:sp>
      <p:sp>
        <p:nvSpPr>
          <p:cNvPr id="8" name="Content Placeholder 7"/>
          <p:cNvSpPr>
            <a:spLocks noGrp="1"/>
          </p:cNvSpPr>
          <p:nvPr>
            <p:ph sz="quarter" idx="13"/>
          </p:nvPr>
        </p:nvSpPr>
        <p:spPr>
          <a:xfrm>
            <a:off x="4800600" y="1116649"/>
            <a:ext cx="4114800" cy="3566477"/>
          </a:xfrm>
        </p:spPr>
        <p:txBody>
          <a:bodyPr/>
          <a:lstStyle>
            <a:lvl1pPr>
              <a:defRPr sz="1400"/>
            </a:lvl1pPr>
            <a:lvl2pPr>
              <a:defRPr sz="1400"/>
            </a:lvl2pPr>
            <a:lvl3pPr>
              <a:defRPr sz="14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716680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411480"/>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endParaRPr lang="en-US"/>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7280"/>
            <a:ext cx="4114800" cy="358584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31527793"/>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alpha val="20000"/>
                  </a:srgbClr>
                </a:solidFill>
              </a:rPr>
              <a:t>© IBM 2018</a:t>
            </a:r>
          </a:p>
        </p:txBody>
      </p:sp>
      <p:sp>
        <p:nvSpPr>
          <p:cNvPr id="6" name="Text Placeholder 5"/>
          <p:cNvSpPr>
            <a:spLocks noGrp="1"/>
          </p:cNvSpPr>
          <p:nvPr>
            <p:ph type="body" sz="quarter" idx="12"/>
          </p:nvPr>
        </p:nvSpPr>
        <p:spPr>
          <a:xfrm>
            <a:off x="4800600" y="1093470"/>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Edit Master text styles</a:t>
            </a:r>
          </a:p>
        </p:txBody>
      </p:sp>
      <p:sp>
        <p:nvSpPr>
          <p:cNvPr id="7" name="Text Placeholder 6"/>
          <p:cNvSpPr>
            <a:spLocks noGrp="1"/>
          </p:cNvSpPr>
          <p:nvPr>
            <p:ph type="body" sz="quarter" idx="14"/>
          </p:nvPr>
        </p:nvSpPr>
        <p:spPr>
          <a:xfrm>
            <a:off x="228600" y="1093470"/>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70"/>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70"/>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86209564"/>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Click icon to add picture</a:t>
            </a:r>
          </a:p>
        </p:txBody>
      </p:sp>
      <p:sp>
        <p:nvSpPr>
          <p:cNvPr id="2" name="Title 1"/>
          <p:cNvSpPr>
            <a:spLocks noGrp="1"/>
          </p:cNvSpPr>
          <p:nvPr>
            <p:ph type="title"/>
          </p:nvPr>
        </p:nvSpPr>
        <p:spPr>
          <a:xfrm>
            <a:off x="228600" y="411480"/>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alpha val="20000"/>
                  </a:srgbClr>
                </a:solidFill>
              </a:rPr>
              <a:t>© IBM 2018</a:t>
            </a:r>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Edit Master text styles</a:t>
            </a:r>
          </a:p>
        </p:txBody>
      </p:sp>
      <p:sp>
        <p:nvSpPr>
          <p:cNvPr id="7" name="Text Placeholder 6"/>
          <p:cNvSpPr>
            <a:spLocks noGrp="1"/>
          </p:cNvSpPr>
          <p:nvPr>
            <p:ph type="body" sz="quarter" idx="14"/>
          </p:nvPr>
        </p:nvSpPr>
        <p:spPr>
          <a:xfrm>
            <a:off x="228600" y="1097281"/>
            <a:ext cx="4114800" cy="3585845"/>
          </a:xfrm>
        </p:spPr>
        <p:txBody>
          <a:bodyPr/>
          <a:lstStyle>
            <a:lvl1pPr>
              <a:defRPr sz="1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64499239"/>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4572000" y="0"/>
            <a:ext cx="4572000" cy="5143500"/>
          </a:xfrm>
        </p:spPr>
        <p:txBody>
          <a:bodyPr/>
          <a:lstStyle/>
          <a:p>
            <a:r>
              <a:rPr lang="en-US"/>
              <a:t>Click icon to add picture</a:t>
            </a:r>
          </a:p>
        </p:txBody>
      </p:sp>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alpha val="20000"/>
                  </a:srgbClr>
                </a:solidFill>
              </a:rPr>
              <a:t>© IBM 2018</a:t>
            </a:r>
          </a:p>
        </p:txBody>
      </p:sp>
      <p:sp>
        <p:nvSpPr>
          <p:cNvPr id="7" name="Text Placeholder 6"/>
          <p:cNvSpPr>
            <a:spLocks noGrp="1"/>
          </p:cNvSpPr>
          <p:nvPr>
            <p:ph type="body" sz="quarter" idx="14"/>
          </p:nvPr>
        </p:nvSpPr>
        <p:spPr>
          <a:xfrm>
            <a:off x="228600" y="1097280"/>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80"/>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88283144"/>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alpha val="20000"/>
                  </a:srgbClr>
                </a:solidFill>
              </a:rPr>
              <a:t>© IBM 2018</a:t>
            </a:r>
          </a:p>
        </p:txBody>
      </p:sp>
      <p:sp>
        <p:nvSpPr>
          <p:cNvPr id="6" name="Text Placeholder 5"/>
          <p:cNvSpPr>
            <a:spLocks noGrp="1"/>
          </p:cNvSpPr>
          <p:nvPr>
            <p:ph type="body" sz="quarter" idx="12"/>
          </p:nvPr>
        </p:nvSpPr>
        <p:spPr>
          <a:xfrm>
            <a:off x="4800600" y="1097281"/>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Edit Master text styles</a:t>
            </a:r>
          </a:p>
        </p:txBody>
      </p:sp>
      <p:sp>
        <p:nvSpPr>
          <p:cNvPr id="10" name="Text Placeholder 9"/>
          <p:cNvSpPr>
            <a:spLocks noGrp="1"/>
          </p:cNvSpPr>
          <p:nvPr>
            <p:ph type="body" sz="quarter" idx="16"/>
          </p:nvPr>
        </p:nvSpPr>
        <p:spPr>
          <a:xfrm>
            <a:off x="7086600" y="1097281"/>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79631940"/>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alpha val="20000"/>
                  </a:srgbClr>
                </a:solidFill>
              </a:rPr>
              <a:t>© IBM 2018</a:t>
            </a:r>
          </a:p>
        </p:txBody>
      </p:sp>
      <p:sp>
        <p:nvSpPr>
          <p:cNvPr id="6" name="Text Placeholder 5"/>
          <p:cNvSpPr>
            <a:spLocks noGrp="1"/>
          </p:cNvSpPr>
          <p:nvPr>
            <p:ph type="body" sz="quarter" idx="12"/>
          </p:nvPr>
        </p:nvSpPr>
        <p:spPr>
          <a:xfrm>
            <a:off x="4800600" y="1124713"/>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Edit Master text styles</a:t>
            </a:r>
          </a:p>
        </p:txBody>
      </p:sp>
    </p:spTree>
    <p:extLst>
      <p:ext uri="{BB962C8B-B14F-4D97-AF65-F5344CB8AC3E}">
        <p14:creationId xmlns:p14="http://schemas.microsoft.com/office/powerpoint/2010/main" val="1191477170"/>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Click icon to add picture</a:t>
            </a:r>
          </a:p>
        </p:txBody>
      </p:sp>
      <p:sp>
        <p:nvSpPr>
          <p:cNvPr id="2" name="Title 1"/>
          <p:cNvSpPr>
            <a:spLocks noGrp="1"/>
          </p:cNvSpPr>
          <p:nvPr>
            <p:ph type="title"/>
          </p:nvPr>
        </p:nvSpPr>
        <p:spPr>
          <a:xfrm>
            <a:off x="228600" y="201169"/>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alpha val="20000"/>
                  </a:srgbClr>
                </a:solidFill>
              </a:rPr>
              <a:t>© IBM 2018</a:t>
            </a:r>
          </a:p>
        </p:txBody>
      </p:sp>
    </p:spTree>
    <p:extLst>
      <p:ext uri="{BB962C8B-B14F-4D97-AF65-F5344CB8AC3E}">
        <p14:creationId xmlns:p14="http://schemas.microsoft.com/office/powerpoint/2010/main" val="3476817717"/>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9"/>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alpha val="20000"/>
                  </a:srgbClr>
                </a:solidFill>
              </a:rPr>
              <a:t>© IBM 2018</a:t>
            </a:r>
          </a:p>
        </p:txBody>
      </p:sp>
    </p:spTree>
    <p:extLst>
      <p:ext uri="{BB962C8B-B14F-4D97-AF65-F5344CB8AC3E}">
        <p14:creationId xmlns:p14="http://schemas.microsoft.com/office/powerpoint/2010/main" val="3486680727"/>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alpha val="20000"/>
                  </a:srgbClr>
                </a:solidFill>
              </a:rPr>
              <a:t>© IBM 2018</a:t>
            </a:r>
          </a:p>
        </p:txBody>
      </p:sp>
    </p:spTree>
    <p:extLst>
      <p:ext uri="{BB962C8B-B14F-4D97-AF65-F5344CB8AC3E}">
        <p14:creationId xmlns:p14="http://schemas.microsoft.com/office/powerpoint/2010/main" val="1263058444"/>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2"/>
          </a:solidFill>
        </p:spPr>
        <p:txBody>
          <a:bodyPr lIns="228600" tIns="192024" rIns="228600" bIns="228600"/>
          <a:lstStyle>
            <a:lvl1pPr>
              <a:defRPr sz="1400">
                <a:solidFill>
                  <a:schemeClr val="bg2"/>
                </a:solidFill>
              </a:defRPr>
            </a:lvl1pPr>
          </a:lstStyle>
          <a:p>
            <a:pPr lvl="0"/>
            <a:r>
              <a:rPr lang="en-US"/>
              <a:t>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alpha val="20000"/>
                  </a:srgbClr>
                </a:solidFill>
              </a:rPr>
              <a:t>© IBM 2018</a:t>
            </a:r>
          </a:p>
        </p:txBody>
      </p:sp>
      <p:sp>
        <p:nvSpPr>
          <p:cNvPr id="12" name="Text Placeholder 11"/>
          <p:cNvSpPr>
            <a:spLocks noGrp="1"/>
          </p:cNvSpPr>
          <p:nvPr>
            <p:ph type="body" sz="quarter" idx="13"/>
          </p:nvPr>
        </p:nvSpPr>
        <p:spPr>
          <a:xfrm>
            <a:off x="228600" y="182881"/>
            <a:ext cx="4114800" cy="300037"/>
          </a:xfrm>
        </p:spPr>
        <p:txBody>
          <a:bodyPr/>
          <a:lstStyle>
            <a:lvl1pPr>
              <a:defRPr sz="1600"/>
            </a:lvl1pPr>
          </a:lstStyle>
          <a:p>
            <a:pPr lvl="0"/>
            <a:r>
              <a:rPr lang="en-US"/>
              <a:t>Edit Master text styles</a:t>
            </a:r>
          </a:p>
        </p:txBody>
      </p:sp>
      <p:sp>
        <p:nvSpPr>
          <p:cNvPr id="7" name="Text Placeholder 6"/>
          <p:cNvSpPr>
            <a:spLocks noGrp="1"/>
          </p:cNvSpPr>
          <p:nvPr>
            <p:ph type="body" sz="quarter" idx="14"/>
          </p:nvPr>
        </p:nvSpPr>
        <p:spPr>
          <a:xfrm>
            <a:off x="228600" y="1097281"/>
            <a:ext cx="4114800" cy="3488731"/>
          </a:xfrm>
        </p:spPr>
        <p:txBody>
          <a:bodyPr/>
          <a:lstStyle>
            <a:lvl1pPr>
              <a:defRPr sz="1600"/>
            </a:lvl1pPr>
            <a:lvl2pPr>
              <a:defRPr sz="1400"/>
            </a:lvl2pPr>
            <a:lvl3pPr>
              <a:defRPr sz="14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600" tIns="192024" rIns="228600" bIns="228600"/>
          <a:lstStyle>
            <a:lvl1pPr>
              <a:defRPr sz="1400">
                <a:solidFill>
                  <a:schemeClr val="bg2"/>
                </a:solidFill>
              </a:defRPr>
            </a:lvl1pPr>
          </a:lstStyle>
          <a:p>
            <a:pPr lvl="0"/>
            <a:r>
              <a:rPr lang="en-US"/>
              <a:t>Edit Master text styles</a:t>
            </a:r>
          </a:p>
        </p:txBody>
      </p:sp>
    </p:spTree>
    <p:extLst>
      <p:ext uri="{BB962C8B-B14F-4D97-AF65-F5344CB8AC3E}">
        <p14:creationId xmlns:p14="http://schemas.microsoft.com/office/powerpoint/2010/main" val="3094291335"/>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alpha val="20000"/>
                  </a:srgbClr>
                </a:solidFill>
              </a:rPr>
              <a:t>© IBM 2018</a:t>
            </a:r>
          </a:p>
        </p:txBody>
      </p:sp>
      <p:sp>
        <p:nvSpPr>
          <p:cNvPr id="8" name="Content Placeholder 7"/>
          <p:cNvSpPr>
            <a:spLocks noGrp="1"/>
          </p:cNvSpPr>
          <p:nvPr>
            <p:ph sz="quarter" idx="15"/>
          </p:nvPr>
        </p:nvSpPr>
        <p:spPr>
          <a:xfrm>
            <a:off x="6858000" y="0"/>
            <a:ext cx="2286000" cy="2571750"/>
          </a:xfrm>
          <a:solidFill>
            <a:schemeClr val="tx1"/>
          </a:solidFill>
        </p:spPr>
        <p:txBody>
          <a:bodyPr lIns="228600" tIns="192024" rIns="228600" bIns="228600"/>
          <a:lstStyle>
            <a:lvl1pPr>
              <a:defRPr sz="1400">
                <a:solidFill>
                  <a:schemeClr val="bg2"/>
                </a:solidFill>
              </a:defRPr>
            </a:lvl1pPr>
          </a:lstStyle>
          <a:p>
            <a:pPr lvl="0"/>
            <a:r>
              <a:rPr lang="en-US"/>
              <a:t>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228600" tIns="192024" rIns="228600" bIns="228600"/>
          <a:lstStyle>
            <a:lvl1pPr>
              <a:defRPr sz="1400">
                <a:solidFill>
                  <a:schemeClr val="bg2"/>
                </a:solidFill>
              </a:defRPr>
            </a:lvl1pPr>
          </a:lstStyle>
          <a:p>
            <a:pPr lvl="0"/>
            <a:r>
              <a:rPr lang="en-US"/>
              <a:t>Edit Master text styles</a:t>
            </a:r>
          </a:p>
        </p:txBody>
      </p:sp>
      <p:sp>
        <p:nvSpPr>
          <p:cNvPr id="5" name="Content Placeholder 4"/>
          <p:cNvSpPr>
            <a:spLocks noGrp="1"/>
          </p:cNvSpPr>
          <p:nvPr>
            <p:ph sz="quarter" idx="18"/>
          </p:nvPr>
        </p:nvSpPr>
        <p:spPr>
          <a:xfrm>
            <a:off x="0" y="2571751"/>
            <a:ext cx="4572000" cy="2111375"/>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Edit Master text styles</a:t>
            </a:r>
          </a:p>
        </p:txBody>
      </p:sp>
      <p:sp>
        <p:nvSpPr>
          <p:cNvPr id="6" name="Title 5"/>
          <p:cNvSpPr>
            <a:spLocks noGrp="1"/>
          </p:cNvSpPr>
          <p:nvPr>
            <p:ph type="title"/>
          </p:nvPr>
        </p:nvSpPr>
        <p:spPr>
          <a:xfrm>
            <a:off x="0"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420122271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endParaRPr lang="en-US"/>
          </a:p>
        </p:txBody>
      </p:sp>
      <p:sp>
        <p:nvSpPr>
          <p:cNvPr id="7" name="Text Placeholder 6"/>
          <p:cNvSpPr>
            <a:spLocks noGrp="1"/>
          </p:cNvSpPr>
          <p:nvPr>
            <p:ph type="body" sz="quarter" idx="14"/>
          </p:nvPr>
        </p:nvSpPr>
        <p:spPr>
          <a:xfrm>
            <a:off x="228600" y="1097279"/>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79"/>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7198524"/>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1"/>
          </a:solidFill>
        </p:spPr>
        <p:txBody>
          <a:bodyPr lIns="228600" tIns="192024" rIns="228600" bIns="228600"/>
          <a:lstStyle>
            <a:lvl1pPr>
              <a:defRPr sz="1400">
                <a:solidFill>
                  <a:schemeClr val="bg2"/>
                </a:solidFill>
              </a:defRPr>
            </a:lvl1pPr>
          </a:lstStyle>
          <a:p>
            <a:pPr lvl="0"/>
            <a:r>
              <a:rPr lang="en-US"/>
              <a:t>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Edit Master text styles</a:t>
            </a:r>
          </a:p>
        </p:txBody>
      </p:sp>
      <p:sp>
        <p:nvSpPr>
          <p:cNvPr id="14" name="Content Placeholder 13"/>
          <p:cNvSpPr>
            <a:spLocks noGrp="1"/>
          </p:cNvSpPr>
          <p:nvPr>
            <p:ph sz="quarter" idx="17"/>
          </p:nvPr>
        </p:nvSpPr>
        <p:spPr>
          <a:xfrm>
            <a:off x="4572002" y="2571750"/>
            <a:ext cx="2285997" cy="2571750"/>
          </a:xfrm>
          <a:solidFill>
            <a:schemeClr val="accent2"/>
          </a:solidFill>
        </p:spPr>
        <p:txBody>
          <a:bodyPr lIns="228600" tIns="192024" rIns="228600" bIns="228600"/>
          <a:lstStyle>
            <a:lvl1pPr>
              <a:defRPr sz="1400">
                <a:solidFill>
                  <a:schemeClr val="bg2"/>
                </a:solidFill>
              </a:defRPr>
            </a:lvl1pPr>
          </a:lstStyle>
          <a:p>
            <a:pPr lvl="0"/>
            <a:r>
              <a:rPr lang="en-US"/>
              <a:t>Edit Master text styles</a:t>
            </a:r>
          </a:p>
        </p:txBody>
      </p:sp>
      <p:sp>
        <p:nvSpPr>
          <p:cNvPr id="5" name="Content Placeholder 4"/>
          <p:cNvSpPr>
            <a:spLocks noGrp="1"/>
          </p:cNvSpPr>
          <p:nvPr>
            <p:ph sz="quarter" idx="18"/>
          </p:nvPr>
        </p:nvSpPr>
        <p:spPr>
          <a:xfrm>
            <a:off x="0" y="2571750"/>
            <a:ext cx="2286000" cy="2571750"/>
          </a:xfrm>
          <a:solidFill>
            <a:schemeClr val="bg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6" name="Title 5"/>
          <p:cNvSpPr>
            <a:spLocks noGrp="1"/>
          </p:cNvSpPr>
          <p:nvPr>
            <p:ph type="title"/>
          </p:nvPr>
        </p:nvSpPr>
        <p:spPr>
          <a:xfrm>
            <a:off x="0"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724471928"/>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alpha val="20000"/>
                  </a:srgbClr>
                </a:solidFill>
              </a:rPr>
              <a:t>© IBM 2018</a:t>
            </a:r>
          </a:p>
        </p:txBody>
      </p:sp>
      <p:sp>
        <p:nvSpPr>
          <p:cNvPr id="6" name="Title 5"/>
          <p:cNvSpPr>
            <a:spLocks noGrp="1"/>
          </p:cNvSpPr>
          <p:nvPr>
            <p:ph type="title"/>
          </p:nvPr>
        </p:nvSpPr>
        <p:spPr>
          <a:xfrm>
            <a:off x="0"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768315472"/>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Tree>
    <p:extLst>
      <p:ext uri="{BB962C8B-B14F-4D97-AF65-F5344CB8AC3E}">
        <p14:creationId xmlns:p14="http://schemas.microsoft.com/office/powerpoint/2010/main" val="2687608338"/>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92024"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Tree>
    <p:extLst>
      <p:ext uri="{BB962C8B-B14F-4D97-AF65-F5344CB8AC3E}">
        <p14:creationId xmlns:p14="http://schemas.microsoft.com/office/powerpoint/2010/main" val="2330617603"/>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alpha val="20000"/>
                  </a:srgbClr>
                </a:solidFill>
              </a:rPr>
              <a:t>© IBM 2018</a:t>
            </a:r>
          </a:p>
        </p:txBody>
      </p:sp>
      <p:sp>
        <p:nvSpPr>
          <p:cNvPr id="6" name="Text Placeholder 5"/>
          <p:cNvSpPr>
            <a:spLocks noGrp="1"/>
          </p:cNvSpPr>
          <p:nvPr>
            <p:ph type="body" sz="quarter" idx="12"/>
          </p:nvPr>
        </p:nvSpPr>
        <p:spPr>
          <a:xfrm>
            <a:off x="228600" y="1097281"/>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90594651"/>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alpha val="20000"/>
                  </a:srgbClr>
                </a:solidFill>
              </a:rPr>
              <a:t>© IBM 2018</a:t>
            </a:r>
          </a:p>
        </p:txBody>
      </p:sp>
      <p:sp>
        <p:nvSpPr>
          <p:cNvPr id="7" name="Text Placeholder 6"/>
          <p:cNvSpPr>
            <a:spLocks noGrp="1"/>
          </p:cNvSpPr>
          <p:nvPr>
            <p:ph type="body" sz="quarter" idx="12"/>
          </p:nvPr>
        </p:nvSpPr>
        <p:spPr>
          <a:xfrm>
            <a:off x="228600" y="1116489"/>
            <a:ext cx="1828800" cy="3454400"/>
          </a:xfrm>
        </p:spPr>
        <p:txBody>
          <a:bodyPr/>
          <a:lstStyle>
            <a:lvl1pPr>
              <a:defRPr sz="1400"/>
            </a:lvl1pPr>
            <a:lvl2pPr>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1"/>
            <a:ext cx="6400800" cy="38242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2876479"/>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alpha val="20000"/>
                  </a:srgbClr>
                </a:solidFill>
              </a:rPr>
              <a:t>© IBM 2018</a:t>
            </a:r>
          </a:p>
        </p:txBody>
      </p:sp>
      <p:sp>
        <p:nvSpPr>
          <p:cNvPr id="7" name="Text Placeholder 6"/>
          <p:cNvSpPr>
            <a:spLocks noGrp="1"/>
          </p:cNvSpPr>
          <p:nvPr>
            <p:ph type="body" sz="quarter" idx="12"/>
          </p:nvPr>
        </p:nvSpPr>
        <p:spPr>
          <a:xfrm>
            <a:off x="228600" y="1116489"/>
            <a:ext cx="1828800" cy="3454400"/>
          </a:xfrm>
        </p:spPr>
        <p:txBody>
          <a:bodyPr/>
          <a:lstStyle>
            <a:lvl1pPr>
              <a:defRPr sz="1400"/>
            </a:lvl1pPr>
            <a:lvl2pPr>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41829213"/>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alpha val="20000"/>
                  </a:srgbClr>
                </a:solidFill>
              </a:rPr>
              <a:t>© IBM 2018</a:t>
            </a:r>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Picture Placeholder 11"/>
          <p:cNvSpPr>
            <a:spLocks noGrp="1"/>
          </p:cNvSpPr>
          <p:nvPr>
            <p:ph type="pic" sz="quarter" idx="14"/>
          </p:nvPr>
        </p:nvSpPr>
        <p:spPr>
          <a:xfrm>
            <a:off x="4572000" y="0"/>
            <a:ext cx="4572000" cy="5143500"/>
          </a:xfrm>
        </p:spPr>
        <p:txBody>
          <a:bodyPr/>
          <a:lstStyle/>
          <a:p>
            <a:r>
              <a:rPr lang="en-US"/>
              <a:t>Click icon to add picture</a:t>
            </a:r>
          </a:p>
        </p:txBody>
      </p:sp>
    </p:spTree>
    <p:extLst>
      <p:ext uri="{BB962C8B-B14F-4D97-AF65-F5344CB8AC3E}">
        <p14:creationId xmlns:p14="http://schemas.microsoft.com/office/powerpoint/2010/main" val="1423181823"/>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alpha val="20000"/>
                  </a:srgbClr>
                </a:solidFill>
              </a:rPr>
              <a:t>© IBM 2018</a:t>
            </a:r>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2514600" y="1116013"/>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4"/>
          </p:nvPr>
        </p:nvSpPr>
        <p:spPr>
          <a:xfrm>
            <a:off x="4700392" y="1051560"/>
            <a:ext cx="4215008" cy="3456432"/>
          </a:xfrm>
        </p:spPr>
        <p:txBody>
          <a:bodyPr/>
          <a:lstStyle>
            <a:lvl1pPr marL="117472" indent="-117472">
              <a:tabLst/>
              <a:defRPr sz="2400"/>
            </a:lvl1pPr>
            <a:lvl2pPr marL="0" indent="0">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83822906"/>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alpha val="20000"/>
                  </a:srgbClr>
                </a:solidFill>
              </a:rPr>
              <a:t>© IBM 2018</a:t>
            </a:r>
          </a:p>
        </p:txBody>
      </p:sp>
      <p:sp>
        <p:nvSpPr>
          <p:cNvPr id="6" name="Text Placeholder 5"/>
          <p:cNvSpPr>
            <a:spLocks noGrp="1"/>
          </p:cNvSpPr>
          <p:nvPr>
            <p:ph type="body" sz="quarter" idx="12"/>
          </p:nvPr>
        </p:nvSpPr>
        <p:spPr>
          <a:xfrm>
            <a:off x="228600" y="192025"/>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6"/>
            <a:ext cx="6400800" cy="4597400"/>
          </a:xfrm>
        </p:spPr>
        <p:txBody>
          <a:bodyPr/>
          <a:lstStyle/>
          <a:p>
            <a:r>
              <a:rPr lang="en-US"/>
              <a:t>Click icon to add table</a:t>
            </a:r>
          </a:p>
        </p:txBody>
      </p:sp>
    </p:spTree>
    <p:extLst>
      <p:ext uri="{BB962C8B-B14F-4D97-AF65-F5344CB8AC3E}">
        <p14:creationId xmlns:p14="http://schemas.microsoft.com/office/powerpoint/2010/main" val="233310811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endParaRPr lang="en-US"/>
          </a:p>
        </p:txBody>
      </p:sp>
      <p:sp>
        <p:nvSpPr>
          <p:cNvPr id="6" name="Text Placeholder 5"/>
          <p:cNvSpPr>
            <a:spLocks noGrp="1"/>
          </p:cNvSpPr>
          <p:nvPr>
            <p:ph type="body" sz="quarter" idx="12"/>
          </p:nvPr>
        </p:nvSpPr>
        <p:spPr>
          <a:xfrm>
            <a:off x="4800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95769941"/>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alpha val="20000"/>
                  </a:srgbClr>
                </a:solidFill>
              </a:rPr>
              <a:t>© IBM 2018</a:t>
            </a:r>
          </a:p>
        </p:txBody>
      </p:sp>
    </p:spTree>
    <p:extLst>
      <p:ext uri="{BB962C8B-B14F-4D97-AF65-F5344CB8AC3E}">
        <p14:creationId xmlns:p14="http://schemas.microsoft.com/office/powerpoint/2010/main" val="3914039160"/>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944903686"/>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FFFFFF">
                    <a:alpha val="20000"/>
                  </a:srgbClr>
                </a:solidFill>
              </a:rPr>
              <a:t>© IBM 2018</a:t>
            </a:r>
            <a:endParaRPr lang="en-US">
              <a:solidFill>
                <a:srgbClr val="FFFFFF">
                  <a:alpha val="20000"/>
                </a:srgbClr>
              </a:solidFill>
            </a:endParaRPr>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076" algn="dec"/>
              </a:tabLst>
              <a:defRPr sz="1100"/>
            </a:lvl1pPr>
            <a:lvl2pPr marL="173034" indent="-173034">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a:t>Edit Master text styles</a:t>
            </a:r>
          </a:p>
        </p:txBody>
      </p:sp>
    </p:spTree>
    <p:extLst>
      <p:ext uri="{BB962C8B-B14F-4D97-AF65-F5344CB8AC3E}">
        <p14:creationId xmlns:p14="http://schemas.microsoft.com/office/powerpoint/2010/main" val="4220557859"/>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101475" y="2211396"/>
            <a:ext cx="2941052" cy="366378"/>
          </a:xfrm>
          <a:prstGeom prst="rect">
            <a:avLst/>
          </a:prstGeom>
        </p:spPr>
      </p:pic>
      <p:sp>
        <p:nvSpPr>
          <p:cNvPr id="3" name="Title 4"/>
          <p:cNvSpPr txBox="1">
            <a:spLocks/>
          </p:cNvSpPr>
          <p:nvPr userDrawn="1"/>
        </p:nvSpPr>
        <p:spPr>
          <a:xfrm>
            <a:off x="2514600" y="2394585"/>
            <a:ext cx="4114800" cy="815340"/>
          </a:xfrm>
          <a:prstGeom prst="rect">
            <a:avLst/>
          </a:prstGeom>
        </p:spPr>
        <p:txBody>
          <a:bodyPr/>
          <a:lstStyle>
            <a:lvl1pPr algn="l" defTabSz="457200" rtl="0" eaLnBrk="1" latinLnBrk="0" hangingPunct="1">
              <a:lnSpc>
                <a:spcPct val="90000"/>
              </a:lnSpc>
              <a:spcBef>
                <a:spcPct val="0"/>
              </a:spcBef>
              <a:buNone/>
              <a:defRPr sz="2400" kern="1200">
                <a:solidFill>
                  <a:schemeClr val="bg2"/>
                </a:solidFill>
                <a:latin typeface="+mj-lt"/>
                <a:ea typeface="Arial" charset="0"/>
                <a:cs typeface="Arial" charset="0"/>
              </a:defRPr>
            </a:lvl1pPr>
          </a:lstStyle>
          <a:p>
            <a:pPr algn="ctr"/>
            <a:br>
              <a:rPr lang="en-US" sz="1400" dirty="0">
                <a:solidFill>
                  <a:srgbClr val="FFFFFF"/>
                </a:solidFill>
              </a:rPr>
            </a:br>
            <a:br>
              <a:rPr lang="en-US" sz="1400" dirty="0">
                <a:solidFill>
                  <a:srgbClr val="FFFFFF"/>
                </a:solidFill>
              </a:rPr>
            </a:br>
            <a:r>
              <a:rPr lang="en-US" sz="1400" dirty="0">
                <a:solidFill>
                  <a:srgbClr val="FFFFFF"/>
                </a:solidFill>
              </a:rPr>
              <a:t>Get started today </a:t>
            </a:r>
            <a:r>
              <a:rPr lang="en-US" sz="1400" dirty="0">
                <a:solidFill>
                  <a:srgbClr val="054ADA"/>
                </a:solidFill>
                <a:hlinkClick r:id="rId3"/>
              </a:rPr>
              <a:t>www.</a:t>
            </a:r>
            <a:r>
              <a:rPr lang="en-US" sz="1400" dirty="0">
                <a:solidFill>
                  <a:srgbClr val="054ADA"/>
                </a:solidFill>
                <a:ea typeface="IBM Plex Sans Regular" charset="0"/>
                <a:cs typeface="IBM Plex Sans Regular" charset="0"/>
                <a:hlinkClick r:id="rId3"/>
              </a:rPr>
              <a:t>ibm.com/watson/box</a:t>
            </a:r>
            <a:endParaRPr lang="en-US" sz="1400" dirty="0">
              <a:solidFill>
                <a:srgbClr val="054ADA"/>
              </a:solidFill>
              <a:ea typeface="IBM Plex Sans Regular" charset="0"/>
              <a:cs typeface="IBM Plex Sans Regular" charset="0"/>
            </a:endParaRPr>
          </a:p>
          <a:p>
            <a:pPr algn="ctr"/>
            <a:endParaRPr lang="en-US" sz="1400" dirty="0">
              <a:solidFill>
                <a:srgbClr val="FFFFFF"/>
              </a:solidFill>
            </a:endParaRPr>
          </a:p>
        </p:txBody>
      </p:sp>
    </p:spTree>
    <p:extLst>
      <p:ext uri="{BB962C8B-B14F-4D97-AF65-F5344CB8AC3E}">
        <p14:creationId xmlns:p14="http://schemas.microsoft.com/office/powerpoint/2010/main" val="8301494"/>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userDrawn="1">
  <p:cSld name="3_Custom Layout">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2519363" y="5647182"/>
            <a:ext cx="914400" cy="201168"/>
          </a:xfrm>
          <a:prstGeom prst="rect">
            <a:avLst/>
          </a:prstGeom>
        </p:spPr>
        <p:txBody>
          <a:bodyPr/>
          <a:lstStyle/>
          <a:p>
            <a:r>
              <a:rPr lang="en-US">
                <a:solidFill>
                  <a:srgbClr val="000000"/>
                </a:solidFill>
              </a:rPr>
              <a:t>Presentation Title</a:t>
            </a:r>
          </a:p>
          <a:p>
            <a:fld id="{A54D88A9-9A50-479F-BEA4-4E7DD436D170}" type="datetime1">
              <a:rPr lang="en-US" smtClean="0">
                <a:solidFill>
                  <a:srgbClr val="000000"/>
                </a:solidFill>
              </a:rPr>
              <a:pPr/>
              <a:t>6/26/20</a:t>
            </a:fld>
            <a:endParaRPr lang="en-US" dirty="0">
              <a:solidFill>
                <a:srgbClr val="000000"/>
              </a:solidFill>
            </a:endParaRPr>
          </a:p>
        </p:txBody>
      </p:sp>
      <p:sp>
        <p:nvSpPr>
          <p:cNvPr id="4" name="Footer Placeholder 3"/>
          <p:cNvSpPr>
            <a:spLocks noGrp="1"/>
          </p:cNvSpPr>
          <p:nvPr>
            <p:ph type="ftr" sz="quarter" idx="11"/>
          </p:nvPr>
        </p:nvSpPr>
        <p:spPr>
          <a:xfrm>
            <a:off x="1504950" y="5647182"/>
            <a:ext cx="685800" cy="201168"/>
          </a:xfrm>
        </p:spPr>
        <p:txBody>
          <a:bodyPr/>
          <a:lstStyle/>
          <a:p>
            <a:r>
              <a:rPr lang="en-US">
                <a:solidFill>
                  <a:srgbClr val="FFFFFF">
                    <a:alpha val="20000"/>
                  </a:srgbClr>
                </a:solidFill>
              </a:rPr>
              <a:t>IBM</a:t>
            </a:r>
            <a:endParaRPr lang="en-US" dirty="0">
              <a:solidFill>
                <a:srgbClr val="FFFFFF">
                  <a:alpha val="20000"/>
                </a:srgbClr>
              </a:solidFill>
            </a:endParaRPr>
          </a:p>
        </p:txBody>
      </p:sp>
      <p:sp>
        <p:nvSpPr>
          <p:cNvPr id="5" name="Slide Number Placeholder 4"/>
          <p:cNvSpPr>
            <a:spLocks noGrp="1"/>
          </p:cNvSpPr>
          <p:nvPr>
            <p:ph type="sldNum" sz="quarter" idx="12"/>
          </p:nvPr>
        </p:nvSpPr>
        <p:spPr>
          <a:xfrm>
            <a:off x="253482" y="5647509"/>
            <a:ext cx="457200" cy="201168"/>
          </a:xfrm>
        </p:spPr>
        <p:txBody>
          <a:bodyPr/>
          <a:lstStyle/>
          <a:p>
            <a:r>
              <a:rPr lang="en-US">
                <a:solidFill>
                  <a:srgbClr val="FFFFFF"/>
                </a:solidFill>
              </a:rPr>
              <a:t>Page </a:t>
            </a:r>
            <a:fld id="{E4DBDE34-E9B5-E04F-B662-69720E4BCB53}" type="slidenum">
              <a:rPr lang="en-US" smtClean="0">
                <a:solidFill>
                  <a:srgbClr val="FFFFFF"/>
                </a:solidFill>
              </a:rPr>
              <a:pPr/>
              <a:t>‹#›</a:t>
            </a:fld>
            <a:endParaRPr lang="en-US" dirty="0">
              <a:solidFill>
                <a:srgbClr val="FFFFFF"/>
              </a:solidFill>
            </a:endParaRPr>
          </a:p>
        </p:txBody>
      </p:sp>
      <p:pic>
        <p:nvPicPr>
          <p:cNvPr id="6" name="Picture 5"/>
          <p:cNvPicPr>
            <a:picLocks noChangeAspect="1"/>
          </p:cNvPicPr>
          <p:nvPr userDrawn="1"/>
        </p:nvPicPr>
        <p:blipFill>
          <a:blip r:embed="rId2"/>
          <a:stretch>
            <a:fillRect/>
          </a:stretch>
        </p:blipFill>
        <p:spPr>
          <a:xfrm>
            <a:off x="3699636" y="2214873"/>
            <a:ext cx="1744732" cy="713754"/>
          </a:xfrm>
          <a:prstGeom prst="rect">
            <a:avLst/>
          </a:prstGeom>
        </p:spPr>
      </p:pic>
    </p:spTree>
    <p:extLst>
      <p:ext uri="{BB962C8B-B14F-4D97-AF65-F5344CB8AC3E}">
        <p14:creationId xmlns:p14="http://schemas.microsoft.com/office/powerpoint/2010/main" val="2947239970"/>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userDrawn="1">
  <p:cSld name="08 Title/Text only (standard size)">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FFFFFF">
                    <a:alpha val="20000"/>
                  </a:srgbClr>
                </a:solidFill>
              </a:rPr>
              <a:t>© Copyright IBM Corporation 2016 </a:t>
            </a:r>
            <a:endParaRPr lang="en-US">
              <a:solidFill>
                <a:srgbClr val="FFFFFF">
                  <a:alpha val="20000"/>
                </a:srgbClr>
              </a:solidFill>
            </a:endParaRPr>
          </a:p>
        </p:txBody>
      </p:sp>
      <p:sp>
        <p:nvSpPr>
          <p:cNvPr id="5" name="Slide Number Placeholder 4"/>
          <p:cNvSpPr>
            <a:spLocks noGrp="1"/>
          </p:cNvSpPr>
          <p:nvPr>
            <p:ph type="sldNum" sz="quarter" idx="12"/>
          </p:nvPr>
        </p:nvSpPr>
        <p:spPr/>
        <p:txBody>
          <a:bodyPr/>
          <a:lstStyle/>
          <a:p>
            <a:fld id="{E4DBDE34-E9B5-E04F-B662-69720E4BCB53}" type="slidenum">
              <a:rPr lang="en-US" smtClean="0">
                <a:solidFill>
                  <a:srgbClr val="FFFFFF"/>
                </a:solidFill>
              </a:rPr>
              <a:pPr/>
              <a:t>‹#›</a:t>
            </a:fld>
            <a:endParaRPr lang="en-US">
              <a:solidFill>
                <a:srgbClr val="FFFFFF"/>
              </a:solidFill>
            </a:endParaRPr>
          </a:p>
        </p:txBody>
      </p:sp>
      <p:sp>
        <p:nvSpPr>
          <p:cNvPr id="6" name="Title 5"/>
          <p:cNvSpPr>
            <a:spLocks noGrp="1"/>
          </p:cNvSpPr>
          <p:nvPr>
            <p:ph type="title"/>
          </p:nvPr>
        </p:nvSpPr>
        <p:spPr>
          <a:xfrm>
            <a:off x="227012" y="179388"/>
            <a:ext cx="4297680" cy="4343400"/>
          </a:xfrm>
        </p:spPr>
        <p:txBody>
          <a:bodyPr/>
          <a:lstStyle/>
          <a:p>
            <a:r>
              <a:rPr lang="en-US"/>
              <a:t>Click to edit Master title style</a:t>
            </a:r>
            <a:endParaRPr lang="en-US" dirty="0"/>
          </a:p>
        </p:txBody>
      </p:sp>
    </p:spTree>
    <p:extLst>
      <p:ext uri="{BB962C8B-B14F-4D97-AF65-F5344CB8AC3E}">
        <p14:creationId xmlns:p14="http://schemas.microsoft.com/office/powerpoint/2010/main" val="1639967500"/>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p:cSld name="1_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82880"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IBM Cloud / DOC ID / Month XX, 2017 / © 2017 IBM Corporation</a:t>
            </a:r>
            <a:endParaRPr lang="en-US"/>
          </a:p>
        </p:txBody>
      </p:sp>
    </p:spTree>
    <p:extLst>
      <p:ext uri="{BB962C8B-B14F-4D97-AF65-F5344CB8AC3E}">
        <p14:creationId xmlns:p14="http://schemas.microsoft.com/office/powerpoint/2010/main" val="3761851370"/>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10_Cover Slide">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8005435" y="4071328"/>
            <a:ext cx="811723" cy="756705"/>
          </a:xfrm>
          <a:prstGeom prst="rect">
            <a:avLst/>
          </a:prstGeom>
        </p:spPr>
      </p:pic>
      <p:sp>
        <p:nvSpPr>
          <p:cNvPr id="10" name="Text Placeholder 9"/>
          <p:cNvSpPr>
            <a:spLocks noGrp="1"/>
          </p:cNvSpPr>
          <p:nvPr>
            <p:ph type="body" sz="quarter" idx="10" hasCustomPrompt="1"/>
          </p:nvPr>
        </p:nvSpPr>
        <p:spPr>
          <a:xfrm>
            <a:off x="228600" y="53977"/>
            <a:ext cx="8686800" cy="3797300"/>
          </a:xfrm>
        </p:spPr>
        <p:txBody>
          <a:bodyPr/>
          <a:lstStyle>
            <a:lvl1pPr>
              <a:defRPr sz="6600"/>
            </a:lvl1pPr>
            <a:lvl2pPr marL="173034" marR="0" indent="-173034" algn="l" defTabSz="457189" rtl="0" eaLnBrk="1" fontAlgn="auto" latinLnBrk="0" hangingPunct="1">
              <a:lnSpc>
                <a:spcPct val="100000"/>
              </a:lnSpc>
              <a:spcBef>
                <a:spcPts val="1100"/>
              </a:spcBef>
              <a:spcAft>
                <a:spcPts val="0"/>
              </a:spcAft>
              <a:buClrTx/>
              <a:buSzTx/>
              <a:buFont typeface="Arial"/>
              <a:buChar char="–"/>
              <a:tabLst/>
              <a:defRPr/>
            </a:lvl2pPr>
          </a:lstStyle>
          <a:p>
            <a:r>
              <a:rPr lang="en-US" dirty="0"/>
              <a:t>Click to edit Master title style</a:t>
            </a:r>
          </a:p>
        </p:txBody>
      </p:sp>
    </p:spTree>
    <p:extLst>
      <p:ext uri="{BB962C8B-B14F-4D97-AF65-F5344CB8AC3E}">
        <p14:creationId xmlns:p14="http://schemas.microsoft.com/office/powerpoint/2010/main" val="2855563560"/>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p:cSld name="4_Cover Slide">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228600" y="203782"/>
            <a:ext cx="4114801" cy="4479344"/>
          </a:xfrm>
        </p:spPr>
        <p:txBody>
          <a:bodyPr/>
          <a:lstStyle>
            <a:lvl1pPr>
              <a:lnSpc>
                <a:spcPct val="90000"/>
              </a:lnSpc>
              <a:defRPr sz="2400" b="0">
                <a:solidFill>
                  <a:schemeClr val="bg2"/>
                </a:solidFill>
              </a:defRPr>
            </a:lvl1pPr>
          </a:lstStyle>
          <a:p>
            <a:r>
              <a:rPr lang="en-US" dirty="0"/>
              <a:t>Title</a:t>
            </a:r>
          </a:p>
        </p:txBody>
      </p:sp>
      <p:pic>
        <p:nvPicPr>
          <p:cNvPr id="6" name="Picture 5"/>
          <p:cNvPicPr>
            <a:picLocks noChangeAspect="1"/>
          </p:cNvPicPr>
          <p:nvPr userDrawn="1"/>
        </p:nvPicPr>
        <p:blipFill rotWithShape="1">
          <a:blip r:embed="rId2" cstate="hqprint">
            <a:extLst>
              <a:ext uri="{28A0092B-C50C-407E-A947-70E740481C1C}">
                <a14:useLocalDpi xmlns:a14="http://schemas.microsoft.com/office/drawing/2010/main"/>
              </a:ext>
            </a:extLst>
          </a:blip>
          <a:srcRect r="23887" b="32518"/>
          <a:stretch/>
        </p:blipFill>
        <p:spPr>
          <a:xfrm>
            <a:off x="3586482" y="549848"/>
            <a:ext cx="5557520" cy="4593653"/>
          </a:xfrm>
          <a:prstGeom prst="rect">
            <a:avLst/>
          </a:prstGeom>
        </p:spPr>
      </p:pic>
      <p:pic>
        <p:nvPicPr>
          <p:cNvPr id="45" name="Picture 44"/>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228600" y="4726050"/>
            <a:ext cx="486170" cy="192026"/>
          </a:xfrm>
          <a:prstGeom prst="rect">
            <a:avLst/>
          </a:prstGeom>
        </p:spPr>
      </p:pic>
    </p:spTree>
    <p:extLst>
      <p:ext uri="{BB962C8B-B14F-4D97-AF65-F5344CB8AC3E}">
        <p14:creationId xmlns:p14="http://schemas.microsoft.com/office/powerpoint/2010/main" val="2577451982"/>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p:cSld name="7_Cover Slide">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228600" y="203782"/>
            <a:ext cx="4114801" cy="4479344"/>
          </a:xfrm>
        </p:spPr>
        <p:txBody>
          <a:bodyPr/>
          <a:lstStyle>
            <a:lvl1pPr>
              <a:lnSpc>
                <a:spcPct val="90000"/>
              </a:lnSpc>
              <a:defRPr sz="2400" b="0">
                <a:solidFill>
                  <a:schemeClr val="bg2"/>
                </a:solidFill>
              </a:defRPr>
            </a:lvl1pPr>
          </a:lstStyle>
          <a:p>
            <a:r>
              <a:rPr lang="en-US" dirty="0"/>
              <a:t>Title</a:t>
            </a:r>
          </a:p>
        </p:txBody>
      </p:sp>
      <p:pic>
        <p:nvPicPr>
          <p:cNvPr id="91" name="Picture 90"/>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8351587" y="4378561"/>
            <a:ext cx="566641" cy="528235"/>
          </a:xfrm>
          <a:prstGeom prst="rect">
            <a:avLst/>
          </a:prstGeom>
        </p:spPr>
      </p:pic>
      <p:pic>
        <p:nvPicPr>
          <p:cNvPr id="47" name="Picture 46"/>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228601" y="4613683"/>
            <a:ext cx="486170" cy="192026"/>
          </a:xfrm>
          <a:prstGeom prst="rect">
            <a:avLst/>
          </a:prstGeom>
        </p:spPr>
      </p:pic>
    </p:spTree>
    <p:extLst>
      <p:ext uri="{BB962C8B-B14F-4D97-AF65-F5344CB8AC3E}">
        <p14:creationId xmlns:p14="http://schemas.microsoft.com/office/powerpoint/2010/main" val="279295953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endParaRPr lang="en-US"/>
          </a:p>
        </p:txBody>
      </p:sp>
      <p:sp>
        <p:nvSpPr>
          <p:cNvPr id="6" name="Text Placeholder 5"/>
          <p:cNvSpPr>
            <a:spLocks noGrp="1"/>
          </p:cNvSpPr>
          <p:nvPr>
            <p:ph type="body" sz="quarter" idx="12"/>
          </p:nvPr>
        </p:nvSpPr>
        <p:spPr>
          <a:xfrm>
            <a:off x="4800600" y="1124712"/>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1560262004"/>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4828032"/>
            <a:ext cx="6400800" cy="137160"/>
          </a:xfrm>
        </p:spPr>
        <p:txBody>
          <a:bodyPr/>
          <a:lstStyle>
            <a:lvl1pPr>
              <a:defRPr>
                <a:solidFill>
                  <a:schemeClr val="bg2">
                    <a:alpha val="20000"/>
                  </a:schemeClr>
                </a:solidFill>
              </a:defRPr>
            </a:lvl1pPr>
          </a:lstStyle>
          <a:p>
            <a:r>
              <a:rPr lang="en-US">
                <a:solidFill>
                  <a:srgbClr val="FFFFFF">
                    <a:alpha val="20000"/>
                  </a:srgbClr>
                </a:solidFill>
              </a:rPr>
              <a:t>© 2018 IBM Corporation                 </a:t>
            </a:r>
          </a:p>
        </p:txBody>
      </p:sp>
      <p:sp>
        <p:nvSpPr>
          <p:cNvPr id="4" name="Title 3"/>
          <p:cNvSpPr>
            <a:spLocks noGrp="1"/>
          </p:cNvSpPr>
          <p:nvPr>
            <p:ph type="title"/>
          </p:nvPr>
        </p:nvSpPr>
        <p:spPr>
          <a:xfrm>
            <a:off x="228600" y="203782"/>
            <a:ext cx="4114801" cy="4479344"/>
          </a:xfrm>
        </p:spPr>
        <p:txBody>
          <a:bodyPr/>
          <a:lstStyle>
            <a:lvl1pPr>
              <a:lnSpc>
                <a:spcPct val="90000"/>
              </a:lnSpc>
              <a:defRPr sz="2400" b="0">
                <a:solidFill>
                  <a:schemeClr val="bg2"/>
                </a:solidFill>
              </a:defRPr>
            </a:lvl1pPr>
          </a:lstStyle>
          <a:p>
            <a:r>
              <a:rPr lang="en-US"/>
              <a:t>Click to edit Master title style</a:t>
            </a:r>
            <a:endParaRPr lang="en-US" dirty="0"/>
          </a:p>
        </p:txBody>
      </p:sp>
      <p:pic>
        <p:nvPicPr>
          <p:cNvPr id="8" name="Picture 7"/>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8348760" y="4388571"/>
            <a:ext cx="566641" cy="528235"/>
          </a:xfrm>
          <a:prstGeom prst="rect">
            <a:avLst/>
          </a:prstGeom>
        </p:spPr>
      </p:pic>
    </p:spTree>
    <p:extLst>
      <p:ext uri="{BB962C8B-B14F-4D97-AF65-F5344CB8AC3E}">
        <p14:creationId xmlns:p14="http://schemas.microsoft.com/office/powerpoint/2010/main" val="3758270244"/>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bg2">
                    <a:alpha val="20000"/>
                  </a:schemeClr>
                </a:solidFill>
              </a:defRPr>
            </a:lvl1pPr>
          </a:lstStyle>
          <a:p>
            <a:r>
              <a:rPr lang="en-US">
                <a:solidFill>
                  <a:srgbClr val="FFFFFF">
                    <a:alpha val="20000"/>
                  </a:srgbClr>
                </a:solidFill>
              </a:rPr>
              <a:t>© 2018 IBM Corporation                 </a:t>
            </a:r>
          </a:p>
        </p:txBody>
      </p:sp>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solidFill>
                  <a:srgbClr val="FFFFFF"/>
                </a:solidFill>
              </a:rPr>
              <a:pPr/>
              <a:t>‹#›</a:t>
            </a:fld>
            <a:endParaRPr lang="en-US">
              <a:solidFill>
                <a:srgbClr val="FFFFFF"/>
              </a:solidFill>
            </a:endParaRPr>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2697908996"/>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FFFFFF">
                    <a:alpha val="20000"/>
                  </a:srgbClr>
                </a:solidFill>
              </a:rPr>
              <a:t>© 2018 IBM Corporation                 </a:t>
            </a:r>
            <a:endParaRPr lang="en-US">
              <a:solidFill>
                <a:srgbClr val="FFFFFF">
                  <a:alpha val="20000"/>
                </a:srgbClr>
              </a:solidFill>
            </a:endParaRPr>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076" algn="dec"/>
              </a:tabLst>
              <a:defRPr/>
            </a:lvl1pPr>
            <a:lvl2pPr marL="173034" indent="-173034">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a:t>Click to edit Master text styles</a:t>
            </a:r>
          </a:p>
          <a:p>
            <a:pPr marL="0" marR="0" lvl="1"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a:t>Second level</a:t>
            </a:r>
          </a:p>
          <a:p>
            <a:pPr marL="0" marR="0" lvl="2"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a:t>Third level</a:t>
            </a:r>
          </a:p>
          <a:p>
            <a:pPr marL="0" marR="0" lvl="3"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a:t>Fourth level</a:t>
            </a:r>
          </a:p>
          <a:p>
            <a:pPr marL="0" marR="0" lvl="4"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a:t>Fifth level</a:t>
            </a:r>
            <a:endParaRPr lang="en-US" dirty="0"/>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076"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1100"/>
              </a:spcBef>
              <a:spcAft>
                <a:spcPts val="0"/>
              </a:spcAft>
              <a:buClrTx/>
              <a:buSzTx/>
              <a:buFont typeface="Arial"/>
              <a:buNone/>
              <a:tabLst>
                <a:tab pos="4023260" algn="r"/>
              </a:tabLst>
              <a:defRPr/>
            </a:pPr>
            <a:r>
              <a:rPr lang="en-US"/>
              <a:t>Click to edit Master text styles</a:t>
            </a:r>
          </a:p>
          <a:p>
            <a:pPr marL="0" marR="0" lvl="1" indent="0" algn="l" defTabSz="457189" rtl="0" eaLnBrk="1" fontAlgn="auto" latinLnBrk="0" hangingPunct="1">
              <a:lnSpc>
                <a:spcPct val="100000"/>
              </a:lnSpc>
              <a:spcBef>
                <a:spcPts val="1100"/>
              </a:spcBef>
              <a:spcAft>
                <a:spcPts val="0"/>
              </a:spcAft>
              <a:buClrTx/>
              <a:buSzTx/>
              <a:buFont typeface="Arial"/>
              <a:buNone/>
              <a:tabLst>
                <a:tab pos="4023260" algn="r"/>
              </a:tabLst>
              <a:defRPr/>
            </a:pPr>
            <a:r>
              <a:rPr lang="en-US"/>
              <a:t>Second level</a:t>
            </a:r>
          </a:p>
          <a:p>
            <a:pPr marL="0" marR="0" lvl="2" indent="0" algn="l" defTabSz="457189" rtl="0" eaLnBrk="1" fontAlgn="auto" latinLnBrk="0" hangingPunct="1">
              <a:lnSpc>
                <a:spcPct val="100000"/>
              </a:lnSpc>
              <a:spcBef>
                <a:spcPts val="1100"/>
              </a:spcBef>
              <a:spcAft>
                <a:spcPts val="0"/>
              </a:spcAft>
              <a:buClrTx/>
              <a:buSzTx/>
              <a:buFont typeface="Arial"/>
              <a:buNone/>
              <a:tabLst>
                <a:tab pos="4023260" algn="r"/>
              </a:tabLst>
              <a:defRPr/>
            </a:pPr>
            <a:r>
              <a:rPr lang="en-US"/>
              <a:t>Third level</a:t>
            </a:r>
          </a:p>
          <a:p>
            <a:pPr marL="0" marR="0" lvl="3" indent="0" algn="l" defTabSz="457189" rtl="0" eaLnBrk="1" fontAlgn="auto" latinLnBrk="0" hangingPunct="1">
              <a:lnSpc>
                <a:spcPct val="100000"/>
              </a:lnSpc>
              <a:spcBef>
                <a:spcPts val="1100"/>
              </a:spcBef>
              <a:spcAft>
                <a:spcPts val="0"/>
              </a:spcAft>
              <a:buClrTx/>
              <a:buSzTx/>
              <a:buFont typeface="Arial"/>
              <a:buNone/>
              <a:tabLst>
                <a:tab pos="4023260" algn="r"/>
              </a:tabLst>
              <a:defRPr/>
            </a:pPr>
            <a:r>
              <a:rPr lang="en-US"/>
              <a:t>Fourth level</a:t>
            </a:r>
          </a:p>
          <a:p>
            <a:pPr marL="0" marR="0" lvl="4" indent="0" algn="l" defTabSz="457189" rtl="0" eaLnBrk="1" fontAlgn="auto" latinLnBrk="0" hangingPunct="1">
              <a:lnSpc>
                <a:spcPct val="100000"/>
              </a:lnSpc>
              <a:spcBef>
                <a:spcPts val="1100"/>
              </a:spcBef>
              <a:spcAft>
                <a:spcPts val="0"/>
              </a:spcAft>
              <a:buClrTx/>
              <a:buSzTx/>
              <a:buFont typeface="Arial"/>
              <a:buNone/>
              <a:tabLst>
                <a:tab pos="4023260" algn="r"/>
              </a:tabLst>
              <a:defRPr/>
            </a:pPr>
            <a:r>
              <a:rPr lang="en-US"/>
              <a:t>Fifth level</a:t>
            </a:r>
            <a:endParaRPr lang="en-US" dirty="0"/>
          </a:p>
        </p:txBody>
      </p:sp>
    </p:spTree>
    <p:extLst>
      <p:ext uri="{BB962C8B-B14F-4D97-AF65-F5344CB8AC3E}">
        <p14:creationId xmlns:p14="http://schemas.microsoft.com/office/powerpoint/2010/main" val="3888841662"/>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3"/>
            <a:ext cx="4114800" cy="1003807"/>
          </a:xfrm>
        </p:spPr>
        <p:txBody>
          <a:bodyPr/>
          <a:lstStyle>
            <a:lvl1pPr>
              <a:defRPr sz="1600">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lvl1pPr>
              <a:defRPr>
                <a:solidFill>
                  <a:schemeClr val="bg2">
                    <a:alpha val="20000"/>
                  </a:schemeClr>
                </a:solidFill>
              </a:defRPr>
            </a:lvl1pPr>
          </a:lstStyle>
          <a:p>
            <a:r>
              <a:rPr lang="en-US">
                <a:solidFill>
                  <a:srgbClr val="FFFFFF">
                    <a:alpha val="20000"/>
                  </a:srgbClr>
                </a:solidFill>
              </a:rPr>
              <a:t>© 2018 IBM Corporation                 </a:t>
            </a:r>
          </a:p>
        </p:txBody>
      </p:sp>
      <p:sp>
        <p:nvSpPr>
          <p:cNvPr id="8" name="Text Placeholder 7"/>
          <p:cNvSpPr>
            <a:spLocks noGrp="1"/>
          </p:cNvSpPr>
          <p:nvPr>
            <p:ph type="body" sz="quarter" idx="12"/>
          </p:nvPr>
        </p:nvSpPr>
        <p:spPr>
          <a:xfrm>
            <a:off x="228600" y="1554480"/>
            <a:ext cx="4114800" cy="3108960"/>
          </a:xfrm>
        </p:spPr>
        <p:txBody>
          <a:bodyPr/>
          <a:lstStyle>
            <a:lvl1pPr>
              <a:lnSpc>
                <a:spcPct val="90000"/>
              </a:lnSpc>
              <a:spcBef>
                <a:spcPts val="0"/>
              </a:spcBef>
              <a:defRPr sz="9600" b="1" baseline="0">
                <a:solidFill>
                  <a:schemeClr val="bg2"/>
                </a:solidFill>
              </a:defRPr>
            </a:lvl1pPr>
          </a:lstStyle>
          <a:p>
            <a:pPr lvl="0"/>
            <a:r>
              <a:rPr lang="en-US"/>
              <a:t>Click to edit Master text styles</a:t>
            </a:r>
          </a:p>
        </p:txBody>
      </p:sp>
    </p:spTree>
    <p:extLst>
      <p:ext uri="{BB962C8B-B14F-4D97-AF65-F5344CB8AC3E}">
        <p14:creationId xmlns:p14="http://schemas.microsoft.com/office/powerpoint/2010/main" val="1301329412"/>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3"/>
            <a:ext cx="4114800" cy="1003807"/>
          </a:xfrm>
        </p:spPr>
        <p:txBody>
          <a:bodyPr/>
          <a:lstStyle>
            <a:lvl1pPr>
              <a:defRPr sz="1600">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lvl1pPr>
              <a:defRPr>
                <a:solidFill>
                  <a:schemeClr val="bg2">
                    <a:alpha val="20000"/>
                  </a:schemeClr>
                </a:solidFill>
              </a:defRPr>
            </a:lvl1pPr>
          </a:lstStyle>
          <a:p>
            <a:r>
              <a:rPr lang="en-US">
                <a:solidFill>
                  <a:srgbClr val="FFFFFF">
                    <a:alpha val="20000"/>
                  </a:srgbClr>
                </a:solidFill>
              </a:rPr>
              <a:t>© 2018 IBM Corporation                 </a:t>
            </a:r>
          </a:p>
        </p:txBody>
      </p:sp>
      <p:sp>
        <p:nvSpPr>
          <p:cNvPr id="8" name="Text Placeholder 7"/>
          <p:cNvSpPr>
            <a:spLocks noGrp="1"/>
          </p:cNvSpPr>
          <p:nvPr>
            <p:ph type="body" sz="quarter" idx="12"/>
          </p:nvPr>
        </p:nvSpPr>
        <p:spPr>
          <a:xfrm>
            <a:off x="228600" y="1554480"/>
            <a:ext cx="4114800" cy="3108960"/>
          </a:xfrm>
        </p:spPr>
        <p:txBody>
          <a:bodyPr/>
          <a:lstStyle>
            <a:lvl1pPr>
              <a:lnSpc>
                <a:spcPct val="90000"/>
              </a:lnSpc>
              <a:spcBef>
                <a:spcPts val="0"/>
              </a:spcBef>
              <a:defRPr sz="9600" b="1" baseline="0">
                <a:solidFill>
                  <a:schemeClr val="bg2"/>
                </a:solidFill>
              </a:defRPr>
            </a:lvl1pPr>
          </a:lstStyle>
          <a:p>
            <a:pPr lvl="0"/>
            <a:r>
              <a:rPr lang="en-US"/>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bg2"/>
                </a:solidFill>
              </a:defRPr>
            </a:lvl1pPr>
          </a:lstStyle>
          <a:p>
            <a:r>
              <a:rPr lang="en-US"/>
              <a:t>Drag picture to placeholder or click icon to add</a:t>
            </a:r>
          </a:p>
        </p:txBody>
      </p:sp>
    </p:spTree>
    <p:extLst>
      <p:ext uri="{BB962C8B-B14F-4D97-AF65-F5344CB8AC3E}">
        <p14:creationId xmlns:p14="http://schemas.microsoft.com/office/powerpoint/2010/main" val="3389369144"/>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7"/>
            <a:ext cx="8686800" cy="4473575"/>
          </a:xfrm>
        </p:spPr>
        <p:txBody>
          <a:bodyPr/>
          <a:lstStyle>
            <a:lvl1pPr>
              <a:lnSpc>
                <a:spcPct val="90000"/>
              </a:lnSpc>
              <a:defRPr sz="9600" b="1"/>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alpha val="20000"/>
                  </a:srgbClr>
                </a:solidFill>
              </a:rPr>
              <a:t>© 2018 IBM Corporation                 </a:t>
            </a:r>
          </a:p>
        </p:txBody>
      </p:sp>
    </p:spTree>
    <p:extLst>
      <p:ext uri="{BB962C8B-B14F-4D97-AF65-F5344CB8AC3E}">
        <p14:creationId xmlns:p14="http://schemas.microsoft.com/office/powerpoint/2010/main" val="3181535024"/>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9"/>
            <a:ext cx="5187462" cy="4520805"/>
          </a:xfrm>
        </p:spPr>
        <p:txBody>
          <a:bodyPr/>
          <a:lstStyle>
            <a:lvl1pPr marL="117472" indent="-117472">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lvl1pPr>
              <a:defRPr>
                <a:solidFill>
                  <a:schemeClr val="bg2">
                    <a:alpha val="20000"/>
                  </a:schemeClr>
                </a:solidFill>
              </a:defRPr>
            </a:lvl1pPr>
          </a:lstStyle>
          <a:p>
            <a:r>
              <a:rPr lang="en-US">
                <a:solidFill>
                  <a:srgbClr val="FFFFFF">
                    <a:alpha val="20000"/>
                  </a:srgbClr>
                </a:solidFill>
              </a:rPr>
              <a:t>© 2018 IBM Corporation                 </a:t>
            </a:r>
          </a:p>
        </p:txBody>
      </p:sp>
    </p:spTree>
    <p:extLst>
      <p:ext uri="{BB962C8B-B14F-4D97-AF65-F5344CB8AC3E}">
        <p14:creationId xmlns:p14="http://schemas.microsoft.com/office/powerpoint/2010/main" val="178251597"/>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alpha val="20000"/>
                  </a:srgbClr>
                </a:solidFill>
              </a:rPr>
              <a:t>© 2018 IBM Corporation                 </a:t>
            </a:r>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0564"/>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1691308995"/>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alpha val="20000"/>
                  </a:srgbClr>
                </a:solidFill>
              </a:rPr>
              <a:t>© 2018 IBM Corporation                 </a:t>
            </a:r>
          </a:p>
        </p:txBody>
      </p:sp>
      <p:sp>
        <p:nvSpPr>
          <p:cNvPr id="8" name="Text Placeholder 7"/>
          <p:cNvSpPr>
            <a:spLocks noGrp="1"/>
          </p:cNvSpPr>
          <p:nvPr>
            <p:ph type="body" sz="quarter" idx="12"/>
          </p:nvPr>
        </p:nvSpPr>
        <p:spPr>
          <a:xfrm>
            <a:off x="228600" y="1124713"/>
            <a:ext cx="4114800" cy="3585845"/>
          </a:xfrm>
        </p:spPr>
        <p:txBody>
          <a:bodyPr/>
          <a:lstStyle>
            <a:lvl1pPr>
              <a:spcBef>
                <a:spcPts val="0"/>
              </a:spcBef>
              <a:defRPr sz="1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4800600" y="1124713"/>
            <a:ext cx="4114800" cy="3585845"/>
          </a:xfrm>
        </p:spPr>
        <p:txBody>
          <a:bodyPr/>
          <a:lstStyle>
            <a:lvl1pPr>
              <a:spcBef>
                <a:spcPts val="0"/>
              </a:spcBef>
              <a:defRPr sz="1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04570909"/>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alpha val="20000"/>
                  </a:srgbClr>
                </a:solidFill>
              </a:rPr>
              <a:t>© 2018 IBM Corporation                 </a:t>
            </a:r>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1"/>
            <a:ext cx="4114800" cy="358965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2030758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69510683"/>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latin typeface="+mn-lt"/>
              </a:defRPr>
            </a:lvl1p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lvl1pPr>
              <a:defRPr>
                <a:latin typeface="+mn-lt"/>
              </a:defRPr>
            </a:lvl1pPr>
          </a:lstStyle>
          <a:p>
            <a:r>
              <a:rPr lang="en-US">
                <a:solidFill>
                  <a:srgbClr val="FFFFFF">
                    <a:alpha val="20000"/>
                  </a:srgbClr>
                </a:solidFill>
              </a:rPr>
              <a:t>© 2018 IBM Corporation                 </a:t>
            </a:r>
          </a:p>
        </p:txBody>
      </p:sp>
      <p:sp>
        <p:nvSpPr>
          <p:cNvPr id="6" name="Content Placeholder 5"/>
          <p:cNvSpPr>
            <a:spLocks noGrp="1"/>
          </p:cNvSpPr>
          <p:nvPr>
            <p:ph sz="quarter" idx="12"/>
          </p:nvPr>
        </p:nvSpPr>
        <p:spPr>
          <a:xfrm>
            <a:off x="228600" y="995519"/>
            <a:ext cx="4114800" cy="3687607"/>
          </a:xfrm>
        </p:spPr>
        <p:txBody>
          <a:bodyPr/>
          <a:lstStyle>
            <a:lvl1pPr>
              <a:defRPr sz="2400"/>
            </a:lvl1pPr>
          </a:lstStyle>
          <a:p>
            <a:pPr lvl="0"/>
            <a:r>
              <a:rPr lang="en-US"/>
              <a:t>Click to edit Master text styles</a:t>
            </a:r>
          </a:p>
        </p:txBody>
      </p:sp>
      <p:sp>
        <p:nvSpPr>
          <p:cNvPr id="8" name="Content Placeholder 7"/>
          <p:cNvSpPr>
            <a:spLocks noGrp="1"/>
          </p:cNvSpPr>
          <p:nvPr>
            <p:ph sz="quarter" idx="13"/>
          </p:nvPr>
        </p:nvSpPr>
        <p:spPr>
          <a:xfrm>
            <a:off x="4800600" y="1116649"/>
            <a:ext cx="4114800" cy="3566477"/>
          </a:xfrm>
        </p:spPr>
        <p:txBody>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24592532"/>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alpha val="20000"/>
                  </a:srgbClr>
                </a:solidFill>
              </a:rPr>
              <a:t>© 2018 IBM Corporation                 </a:t>
            </a:r>
          </a:p>
        </p:txBody>
      </p:sp>
      <p:sp>
        <p:nvSpPr>
          <p:cNvPr id="6" name="Text Placeholder 5"/>
          <p:cNvSpPr>
            <a:spLocks noGrp="1"/>
          </p:cNvSpPr>
          <p:nvPr>
            <p:ph type="body" sz="quarter" idx="12"/>
          </p:nvPr>
        </p:nvSpPr>
        <p:spPr>
          <a:xfrm>
            <a:off x="4800600" y="1093470"/>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0"/>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70"/>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70"/>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23347929"/>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411480"/>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alpha val="20000"/>
                  </a:srgbClr>
                </a:solidFill>
              </a:rPr>
              <a:t>© 2018 IBM Corporation                 </a:t>
            </a:r>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7281"/>
            <a:ext cx="4114800" cy="358584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06370102"/>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alpha val="20000"/>
                  </a:srgbClr>
                </a:solidFill>
              </a:rPr>
              <a:t>© 2018 IBM Corporation                 </a:t>
            </a:r>
          </a:p>
        </p:txBody>
      </p:sp>
      <p:sp>
        <p:nvSpPr>
          <p:cNvPr id="7" name="Text Placeholder 6"/>
          <p:cNvSpPr>
            <a:spLocks noGrp="1"/>
          </p:cNvSpPr>
          <p:nvPr>
            <p:ph type="body" sz="quarter" idx="14"/>
          </p:nvPr>
        </p:nvSpPr>
        <p:spPr>
          <a:xfrm>
            <a:off x="228600" y="1097280"/>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80"/>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5050466"/>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alpha val="20000"/>
                  </a:srgbClr>
                </a:solidFill>
              </a:rPr>
              <a:t>© 2018 IBM Corporation                 </a:t>
            </a:r>
          </a:p>
        </p:txBody>
      </p:sp>
      <p:sp>
        <p:nvSpPr>
          <p:cNvPr id="6" name="Text Placeholder 5"/>
          <p:cNvSpPr>
            <a:spLocks noGrp="1"/>
          </p:cNvSpPr>
          <p:nvPr>
            <p:ph type="body" sz="quarter" idx="12"/>
          </p:nvPr>
        </p:nvSpPr>
        <p:spPr>
          <a:xfrm>
            <a:off x="4800600" y="1097281"/>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097281"/>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0256349"/>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defTabSz="685783"/>
            <a:endParaRPr lang="en-US" sz="1200" err="1">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alpha val="20000"/>
                  </a:srgbClr>
                </a:solidFill>
              </a:rPr>
              <a:t>© 2018 IBM Corporation                 </a:t>
            </a:r>
          </a:p>
        </p:txBody>
      </p:sp>
      <p:sp>
        <p:nvSpPr>
          <p:cNvPr id="6" name="Text Placeholder 5"/>
          <p:cNvSpPr>
            <a:spLocks noGrp="1"/>
          </p:cNvSpPr>
          <p:nvPr>
            <p:ph type="body" sz="quarter" idx="12"/>
          </p:nvPr>
        </p:nvSpPr>
        <p:spPr>
          <a:xfrm>
            <a:off x="4800600" y="1124713"/>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3938847718"/>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9"/>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alpha val="20000"/>
                  </a:srgbClr>
                </a:solidFill>
              </a:rPr>
              <a:t>© 2018 IBM Corporation                 </a:t>
            </a:r>
          </a:p>
        </p:txBody>
      </p:sp>
    </p:spTree>
    <p:extLst>
      <p:ext uri="{BB962C8B-B14F-4D97-AF65-F5344CB8AC3E}">
        <p14:creationId xmlns:p14="http://schemas.microsoft.com/office/powerpoint/2010/main" val="2183844918"/>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9"/>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alpha val="20000"/>
                  </a:srgbClr>
                </a:solidFill>
              </a:rPr>
              <a:t>© 2018 IBM Corporation                 </a:t>
            </a:r>
          </a:p>
        </p:txBody>
      </p:sp>
    </p:spTree>
    <p:extLst>
      <p:ext uri="{BB962C8B-B14F-4D97-AF65-F5344CB8AC3E}">
        <p14:creationId xmlns:p14="http://schemas.microsoft.com/office/powerpoint/2010/main" val="1568826682"/>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alpha val="20000"/>
                  </a:srgbClr>
                </a:solidFill>
              </a:rPr>
              <a:t>© 2018 IBM Corporation                 </a:t>
            </a:r>
          </a:p>
        </p:txBody>
      </p:sp>
    </p:spTree>
    <p:extLst>
      <p:ext uri="{BB962C8B-B14F-4D97-AF65-F5344CB8AC3E}">
        <p14:creationId xmlns:p14="http://schemas.microsoft.com/office/powerpoint/2010/main" val="3970146008"/>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alpha val="20000"/>
                  </a:srgbClr>
                </a:solidFill>
              </a:rPr>
              <a:t>© 2018 IBM Corporation                 </a:t>
            </a:r>
          </a:p>
        </p:txBody>
      </p:sp>
      <p:sp>
        <p:nvSpPr>
          <p:cNvPr id="12" name="Text Placeholder 11"/>
          <p:cNvSpPr>
            <a:spLocks noGrp="1"/>
          </p:cNvSpPr>
          <p:nvPr>
            <p:ph type="body" sz="quarter" idx="13"/>
          </p:nvPr>
        </p:nvSpPr>
        <p:spPr>
          <a:xfrm>
            <a:off x="228600" y="182881"/>
            <a:ext cx="4114800" cy="300037"/>
          </a:xfrm>
        </p:spPr>
        <p:txBody>
          <a:bodyPr/>
          <a:lstStyle>
            <a:lvl1pPr>
              <a:defRPr sz="1600"/>
            </a:lvl1pPr>
          </a:lstStyle>
          <a:p>
            <a:pPr lvl="0"/>
            <a:r>
              <a:rPr lang="en-US"/>
              <a:t>Click to edit Master text styles</a:t>
            </a:r>
          </a:p>
        </p:txBody>
      </p:sp>
      <p:sp>
        <p:nvSpPr>
          <p:cNvPr id="7" name="Text Placeholder 6"/>
          <p:cNvSpPr>
            <a:spLocks noGrp="1"/>
          </p:cNvSpPr>
          <p:nvPr>
            <p:ph type="body" sz="quarter" idx="14"/>
          </p:nvPr>
        </p:nvSpPr>
        <p:spPr>
          <a:xfrm>
            <a:off x="228600" y="1097281"/>
            <a:ext cx="4114800" cy="3488731"/>
          </a:xfrm>
        </p:spPr>
        <p:txBody>
          <a:bodyPr/>
          <a:lstStyle>
            <a:lvl1pPr>
              <a:defRPr sz="16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Tree>
    <p:extLst>
      <p:ext uri="{BB962C8B-B14F-4D97-AF65-F5344CB8AC3E}">
        <p14:creationId xmlns:p14="http://schemas.microsoft.com/office/powerpoint/2010/main" val="206068774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034523924"/>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alpha val="20000"/>
                  </a:srgbClr>
                </a:solidFill>
              </a:rPr>
              <a:t>© 2018 IBM Corporation                 </a:t>
            </a:r>
          </a:p>
        </p:txBody>
      </p:sp>
      <p:sp>
        <p:nvSpPr>
          <p:cNvPr id="8" name="Content Placeholder 7"/>
          <p:cNvSpPr>
            <a:spLocks noGrp="1"/>
          </p:cNvSpPr>
          <p:nvPr>
            <p:ph sz="quarter" idx="15"/>
          </p:nvPr>
        </p:nvSpPr>
        <p:spPr>
          <a:xfrm>
            <a:off x="6858000" y="0"/>
            <a:ext cx="2286000" cy="2571750"/>
          </a:xfrm>
          <a:solidFill>
            <a:schemeClr val="tx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1"/>
            <a:ext cx="4572000" cy="2111375"/>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6" name="Title 5"/>
          <p:cNvSpPr>
            <a:spLocks noGrp="1"/>
          </p:cNvSpPr>
          <p:nvPr>
            <p:ph type="title"/>
          </p:nvPr>
        </p:nvSpPr>
        <p:spPr>
          <a:xfrm>
            <a:off x="0"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3707001975"/>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2" y="2571750"/>
            <a:ext cx="2285997"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2286000" cy="2571750"/>
          </a:xfrm>
          <a:solidFill>
            <a:schemeClr val="bg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6" name="Title 5"/>
          <p:cNvSpPr>
            <a:spLocks noGrp="1"/>
          </p:cNvSpPr>
          <p:nvPr>
            <p:ph type="title"/>
          </p:nvPr>
        </p:nvSpPr>
        <p:spPr>
          <a:xfrm>
            <a:off x="0"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959803275"/>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alpha val="20000"/>
                  </a:srgbClr>
                </a:solidFill>
              </a:rPr>
              <a:t>© 2018 IBM Corporation                 </a:t>
            </a:r>
          </a:p>
        </p:txBody>
      </p:sp>
      <p:sp>
        <p:nvSpPr>
          <p:cNvPr id="6" name="Title 5"/>
          <p:cNvSpPr>
            <a:spLocks noGrp="1"/>
          </p:cNvSpPr>
          <p:nvPr>
            <p:ph type="title"/>
          </p:nvPr>
        </p:nvSpPr>
        <p:spPr>
          <a:xfrm>
            <a:off x="0"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91178773"/>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Tree>
    <p:extLst>
      <p:ext uri="{BB962C8B-B14F-4D97-AF65-F5344CB8AC3E}">
        <p14:creationId xmlns:p14="http://schemas.microsoft.com/office/powerpoint/2010/main" val="3914272844"/>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92024"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Tree>
    <p:extLst>
      <p:ext uri="{BB962C8B-B14F-4D97-AF65-F5344CB8AC3E}">
        <p14:creationId xmlns:p14="http://schemas.microsoft.com/office/powerpoint/2010/main" val="4064033685"/>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alpha val="20000"/>
                  </a:srgbClr>
                </a:solidFill>
              </a:rPr>
              <a:t>© 2018 IBM Corporation                 </a:t>
            </a:r>
          </a:p>
        </p:txBody>
      </p:sp>
      <p:sp>
        <p:nvSpPr>
          <p:cNvPr id="6" name="Text Placeholder 5"/>
          <p:cNvSpPr>
            <a:spLocks noGrp="1"/>
          </p:cNvSpPr>
          <p:nvPr>
            <p:ph type="body" sz="quarter" idx="12"/>
          </p:nvPr>
        </p:nvSpPr>
        <p:spPr>
          <a:xfrm>
            <a:off x="228600" y="1097281"/>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14589735"/>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alpha val="20000"/>
                  </a:srgbClr>
                </a:solidFill>
              </a:rPr>
              <a:t>© 2018 IBM Corporation                 </a:t>
            </a:r>
          </a:p>
        </p:txBody>
      </p:sp>
      <p:sp>
        <p:nvSpPr>
          <p:cNvPr id="7" name="Text Placeholder 6"/>
          <p:cNvSpPr>
            <a:spLocks noGrp="1"/>
          </p:cNvSpPr>
          <p:nvPr>
            <p:ph type="body" sz="quarter" idx="12"/>
          </p:nvPr>
        </p:nvSpPr>
        <p:spPr>
          <a:xfrm>
            <a:off x="228600" y="1116489"/>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1"/>
            <a:ext cx="6400800" cy="3824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00380595"/>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alpha val="20000"/>
                  </a:srgbClr>
                </a:solidFill>
              </a:rPr>
              <a:t>© 2018 IBM Corporation                 </a:t>
            </a:r>
          </a:p>
        </p:txBody>
      </p:sp>
      <p:sp>
        <p:nvSpPr>
          <p:cNvPr id="7" name="Text Placeholder 6"/>
          <p:cNvSpPr>
            <a:spLocks noGrp="1"/>
          </p:cNvSpPr>
          <p:nvPr>
            <p:ph type="body" sz="quarter" idx="12"/>
          </p:nvPr>
        </p:nvSpPr>
        <p:spPr>
          <a:xfrm>
            <a:off x="228600" y="1116489"/>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84577218"/>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alpha val="20000"/>
                  </a:srgbClr>
                </a:solidFill>
              </a:rPr>
              <a:t>© 2018 IBM Corporation                 </a:t>
            </a:r>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Picture Placeholder 11"/>
          <p:cNvSpPr>
            <a:spLocks noGrp="1"/>
          </p:cNvSpPr>
          <p:nvPr>
            <p:ph type="pic" sz="quarter" idx="14"/>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2981945741"/>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alpha val="20000"/>
                  </a:srgbClr>
                </a:solidFill>
              </a:rPr>
              <a:t>© 2018 IBM Corporation                 </a:t>
            </a:r>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2514600" y="1116013"/>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4"/>
          </p:nvPr>
        </p:nvSpPr>
        <p:spPr>
          <a:xfrm>
            <a:off x="4700392" y="1051560"/>
            <a:ext cx="4215008" cy="3456432"/>
          </a:xfrm>
        </p:spPr>
        <p:txBody>
          <a:bodyPr/>
          <a:lstStyle>
            <a:lvl1pPr marL="117472" indent="-117472">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3444159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54058476"/>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alpha val="20000"/>
                  </a:srgbClr>
                </a:solidFill>
              </a:rPr>
              <a:t>© 2018 IBM Corporation                 </a:t>
            </a:r>
          </a:p>
        </p:txBody>
      </p:sp>
      <p:sp>
        <p:nvSpPr>
          <p:cNvPr id="6" name="Text Placeholder 5"/>
          <p:cNvSpPr>
            <a:spLocks noGrp="1"/>
          </p:cNvSpPr>
          <p:nvPr>
            <p:ph type="body" sz="quarter" idx="12"/>
          </p:nvPr>
        </p:nvSpPr>
        <p:spPr>
          <a:xfrm>
            <a:off x="228600" y="192025"/>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6"/>
            <a:ext cx="6400800" cy="4597400"/>
          </a:xfrm>
        </p:spPr>
        <p:txBody>
          <a:bodyPr/>
          <a:lstStyle/>
          <a:p>
            <a:r>
              <a:rPr lang="en-US"/>
              <a:t>Click icon to add table</a:t>
            </a:r>
          </a:p>
        </p:txBody>
      </p:sp>
    </p:spTree>
    <p:extLst>
      <p:ext uri="{BB962C8B-B14F-4D97-AF65-F5344CB8AC3E}">
        <p14:creationId xmlns:p14="http://schemas.microsoft.com/office/powerpoint/2010/main" val="2057197053"/>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alpha val="20000"/>
                  </a:srgbClr>
                </a:solidFill>
              </a:rPr>
              <a:t>© 2018 IBM Corporation                 </a:t>
            </a:r>
          </a:p>
        </p:txBody>
      </p:sp>
    </p:spTree>
    <p:extLst>
      <p:ext uri="{BB962C8B-B14F-4D97-AF65-F5344CB8AC3E}">
        <p14:creationId xmlns:p14="http://schemas.microsoft.com/office/powerpoint/2010/main" val="3598378887"/>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880349442"/>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FFFFFF">
                    <a:alpha val="20000"/>
                  </a:srgbClr>
                </a:solidFill>
              </a:rPr>
              <a:t>© 2018 IBM Corporation                 </a:t>
            </a:r>
            <a:endParaRPr lang="en-US">
              <a:solidFill>
                <a:srgbClr val="FFFFFF">
                  <a:alpha val="20000"/>
                </a:srgbClr>
              </a:solidFill>
            </a:endParaRPr>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076" algn="dec"/>
              </a:tabLst>
              <a:defRPr sz="1100"/>
            </a:lvl1pPr>
            <a:lvl2pPr marL="173034" indent="-173034">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a:t>Click to edit Master text styles</a:t>
            </a:r>
          </a:p>
        </p:txBody>
      </p:sp>
    </p:spTree>
    <p:extLst>
      <p:ext uri="{BB962C8B-B14F-4D97-AF65-F5344CB8AC3E}">
        <p14:creationId xmlns:p14="http://schemas.microsoft.com/office/powerpoint/2010/main" val="1144183721"/>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101475" y="2211396"/>
            <a:ext cx="2941052" cy="366378"/>
          </a:xfrm>
          <a:prstGeom prst="rect">
            <a:avLst/>
          </a:prstGeom>
        </p:spPr>
      </p:pic>
      <p:sp>
        <p:nvSpPr>
          <p:cNvPr id="3" name="Title 4"/>
          <p:cNvSpPr txBox="1">
            <a:spLocks/>
          </p:cNvSpPr>
          <p:nvPr userDrawn="1"/>
        </p:nvSpPr>
        <p:spPr>
          <a:xfrm>
            <a:off x="2514600" y="2394585"/>
            <a:ext cx="4114800" cy="815340"/>
          </a:xfrm>
          <a:prstGeom prst="rect">
            <a:avLst/>
          </a:prstGeom>
        </p:spPr>
        <p:txBody>
          <a:bodyPr/>
          <a:lstStyle>
            <a:lvl1pPr algn="l" defTabSz="457200" rtl="0" eaLnBrk="1" latinLnBrk="0" hangingPunct="1">
              <a:lnSpc>
                <a:spcPct val="90000"/>
              </a:lnSpc>
              <a:spcBef>
                <a:spcPct val="0"/>
              </a:spcBef>
              <a:buNone/>
              <a:defRPr sz="2400" kern="1200">
                <a:solidFill>
                  <a:schemeClr val="bg2"/>
                </a:solidFill>
                <a:latin typeface="+mj-lt"/>
                <a:ea typeface="Arial" charset="0"/>
                <a:cs typeface="Arial" charset="0"/>
              </a:defRPr>
            </a:lvl1pPr>
          </a:lstStyle>
          <a:p>
            <a:pPr algn="ctr"/>
            <a:br>
              <a:rPr lang="en-US" sz="1400">
                <a:solidFill>
                  <a:srgbClr val="FFFFFF"/>
                </a:solidFill>
              </a:rPr>
            </a:br>
            <a:br>
              <a:rPr lang="en-US" sz="1400">
                <a:solidFill>
                  <a:srgbClr val="FFFFFF"/>
                </a:solidFill>
              </a:rPr>
            </a:br>
            <a:r>
              <a:rPr lang="en-US" sz="1400">
                <a:solidFill>
                  <a:srgbClr val="FFFFFF"/>
                </a:solidFill>
              </a:rPr>
              <a:t>Get started today </a:t>
            </a:r>
            <a:r>
              <a:rPr lang="en-US" sz="1400" err="1">
                <a:solidFill>
                  <a:srgbClr val="054ADA"/>
                </a:solidFill>
                <a:hlinkClick r:id="rId3"/>
              </a:rPr>
              <a:t>www.</a:t>
            </a:r>
            <a:r>
              <a:rPr lang="en-US" sz="1400" err="1">
                <a:solidFill>
                  <a:srgbClr val="054ADA"/>
                </a:solidFill>
                <a:ea typeface="IBM Plex Sans Regular" charset="0"/>
                <a:cs typeface="IBM Plex Sans Regular" charset="0"/>
                <a:hlinkClick r:id="rId3"/>
              </a:rPr>
              <a:t>ibm.com</a:t>
            </a:r>
            <a:r>
              <a:rPr lang="en-US" sz="1400">
                <a:solidFill>
                  <a:srgbClr val="054ADA"/>
                </a:solidFill>
                <a:ea typeface="IBM Plex Sans Regular" charset="0"/>
                <a:cs typeface="IBM Plex Sans Regular" charset="0"/>
                <a:hlinkClick r:id="rId3"/>
              </a:rPr>
              <a:t>/</a:t>
            </a:r>
            <a:r>
              <a:rPr lang="en-US" sz="1400" err="1">
                <a:solidFill>
                  <a:srgbClr val="054ADA"/>
                </a:solidFill>
                <a:ea typeface="IBM Plex Sans Regular" charset="0"/>
                <a:cs typeface="IBM Plex Sans Regular" charset="0"/>
                <a:hlinkClick r:id="rId3"/>
              </a:rPr>
              <a:t>watson</a:t>
            </a:r>
            <a:endParaRPr lang="en-US" sz="1400">
              <a:solidFill>
                <a:srgbClr val="FFFFFF"/>
              </a:solidFill>
            </a:endParaRPr>
          </a:p>
        </p:txBody>
      </p:sp>
    </p:spTree>
    <p:extLst>
      <p:ext uri="{BB962C8B-B14F-4D97-AF65-F5344CB8AC3E}">
        <p14:creationId xmlns:p14="http://schemas.microsoft.com/office/powerpoint/2010/main" val="1295413908"/>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type="obj">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a:cs typeface="Arial"/>
              </a:defRPr>
            </a:lvl1pPr>
          </a:lstStyle>
          <a:p>
            <a:r>
              <a:rPr lang="en-US"/>
              <a:t>Click to edit Master title style</a:t>
            </a:r>
            <a:endParaRPr dirty="0"/>
          </a:p>
        </p:txBody>
      </p:sp>
      <p:sp>
        <p:nvSpPr>
          <p:cNvPr id="3" name="Holder 3"/>
          <p:cNvSpPr>
            <a:spLocks noGrp="1"/>
          </p:cNvSpPr>
          <p:nvPr>
            <p:ph sz="half" idx="2"/>
          </p:nvPr>
        </p:nvSpPr>
        <p:spPr>
          <a:xfrm>
            <a:off x="457200" y="1183006"/>
            <a:ext cx="3977640" cy="215492"/>
          </a:xfrm>
          <a:prstGeom prst="rect">
            <a:avLst/>
          </a:prstGeom>
        </p:spPr>
        <p:txBody>
          <a:bodyPr wrap="square" lIns="0" tIns="0" rIns="0" bIns="0">
            <a:spAutoFit/>
          </a:bodyPr>
          <a:lstStyle>
            <a:lvl1pPr>
              <a:defRPr/>
            </a:lvl1pPr>
          </a:lstStyle>
          <a:p>
            <a:pPr lvl="0"/>
            <a:r>
              <a:rPr lang="en-US"/>
              <a:t>Click to edit Master text styles</a:t>
            </a:r>
          </a:p>
        </p:txBody>
      </p:sp>
      <p:sp>
        <p:nvSpPr>
          <p:cNvPr id="4" name="Holder 4"/>
          <p:cNvSpPr>
            <a:spLocks noGrp="1"/>
          </p:cNvSpPr>
          <p:nvPr>
            <p:ph sz="half" idx="3"/>
          </p:nvPr>
        </p:nvSpPr>
        <p:spPr>
          <a:xfrm>
            <a:off x="4709160" y="1183006"/>
            <a:ext cx="3977640" cy="215492"/>
          </a:xfrm>
          <a:prstGeom prst="rect">
            <a:avLst/>
          </a:prstGeom>
        </p:spPr>
        <p:txBody>
          <a:bodyPr wrap="square" lIns="0" tIns="0" rIns="0" bIns="0">
            <a:spAutoFit/>
          </a:bodyPr>
          <a:lstStyle>
            <a:lvl1pPr>
              <a:defRPr/>
            </a:lvl1pPr>
          </a:lstStyle>
          <a:p>
            <a:pPr lvl="0"/>
            <a:r>
              <a:rPr lang="en-US"/>
              <a:t>Click to edit Master text styles</a:t>
            </a: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r>
              <a:rPr lang="en-US">
                <a:solidFill>
                  <a:srgbClr val="000000">
                    <a:tint val="75000"/>
                  </a:srgbClr>
                </a:solidFill>
              </a:rPr>
              <a:t>© 2018 IBM Corporation                 </a:t>
            </a:r>
            <a:endParaRPr>
              <a:solidFill>
                <a:srgbClr val="000000">
                  <a:tint val="75000"/>
                </a:srgbClr>
              </a:solidFill>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pPr defTabSz="685783"/>
            <a:endParaRPr lang="en-US">
              <a:solidFill>
                <a:srgbClr val="000000">
                  <a:tint val="75000"/>
                </a:srgbClr>
              </a:solidFill>
            </a:endParaRPr>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srgbClr val="000000">
                    <a:tint val="75000"/>
                  </a:srgbClr>
                </a:solidFill>
              </a:rPr>
              <a:pPr/>
              <a:t>‹#›</a:t>
            </a:fld>
            <a:endParaRPr>
              <a:solidFill>
                <a:srgbClr val="000000">
                  <a:tint val="75000"/>
                </a:srgbClr>
              </a:solidFill>
            </a:endParaRPr>
          </a:p>
        </p:txBody>
      </p:sp>
    </p:spTree>
    <p:extLst>
      <p:ext uri="{BB962C8B-B14F-4D97-AF65-F5344CB8AC3E}">
        <p14:creationId xmlns:p14="http://schemas.microsoft.com/office/powerpoint/2010/main" val="3923316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4" name="TextBox 3"/>
          <p:cNvSpPr txBox="1"/>
          <p:nvPr userDrawn="1"/>
        </p:nvSpPr>
        <p:spPr>
          <a:xfrm>
            <a:off x="3048000" y="4914902"/>
            <a:ext cx="2590800" cy="207749"/>
          </a:xfrm>
          <a:prstGeom prst="rect">
            <a:avLst/>
          </a:prstGeom>
          <a:noFill/>
        </p:spPr>
        <p:txBody>
          <a:bodyPr>
            <a:spAutoFit/>
          </a:bodyPr>
          <a:lstStyle/>
          <a:p>
            <a:pPr algn="ctr" defTabSz="685783">
              <a:defRPr/>
            </a:pPr>
            <a:r>
              <a:rPr lang="en-US" sz="750" kern="0" spc="-23">
                <a:solidFill>
                  <a:srgbClr val="000000"/>
                </a:solidFill>
                <a:latin typeface="Arial"/>
                <a:cs typeface="Arial"/>
              </a:rPr>
              <a:t>IBM Confidential</a:t>
            </a:r>
          </a:p>
        </p:txBody>
      </p:sp>
      <p:sp>
        <p:nvSpPr>
          <p:cNvPr id="2" name="Title 1"/>
          <p:cNvSpPr>
            <a:spLocks noGrp="1"/>
          </p:cNvSpPr>
          <p:nvPr>
            <p:ph type="title"/>
          </p:nvPr>
        </p:nvSpPr>
        <p:spPr>
          <a:xfrm>
            <a:off x="875508" y="114300"/>
            <a:ext cx="7392986" cy="320278"/>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6219251"/>
      </p:ext>
    </p:extLst>
  </p:cSld>
  <p:clrMapOvr>
    <a:masterClrMapping/>
  </p:clrMapOvr>
  <p:hf hdr="0" dt="0"/>
</p:sldLayout>
</file>

<file path=ppt/slideLayouts/slideLayout197.xml><?xml version="1.0" encoding="utf-8"?>
<p:sldLayout xmlns:a="http://schemas.openxmlformats.org/drawingml/2006/main" xmlns:r="http://schemas.openxmlformats.org/officeDocument/2006/relationships" xmlns:p="http://schemas.openxmlformats.org/presentationml/2006/main" userDrawn="1">
  <p:cSld name="Title (above) + blank">
    <p:spTree>
      <p:nvGrpSpPr>
        <p:cNvPr id="1" name=""/>
        <p:cNvGrpSpPr/>
        <p:nvPr/>
      </p:nvGrpSpPr>
      <p:grpSpPr>
        <a:xfrm>
          <a:off x="0" y="0"/>
          <a:ext cx="0" cy="0"/>
          <a:chOff x="0" y="0"/>
          <a:chExt cx="0" cy="0"/>
        </a:xfrm>
      </p:grpSpPr>
      <p:sp>
        <p:nvSpPr>
          <p:cNvPr id="7" name="Title 6"/>
          <p:cNvSpPr>
            <a:spLocks noGrp="1"/>
          </p:cNvSpPr>
          <p:nvPr>
            <p:ph type="title"/>
          </p:nvPr>
        </p:nvSpPr>
        <p:spPr>
          <a:xfrm>
            <a:off x="397756" y="270321"/>
            <a:ext cx="4474777" cy="914400"/>
          </a:xfrm>
        </p:spPr>
        <p:txBody>
          <a:bodyPr/>
          <a:lstStyle>
            <a:lvl1pPr>
              <a:defRPr sz="2800"/>
            </a:lvl1pPr>
          </a:lstStyle>
          <a:p>
            <a:r>
              <a:rPr lang="en-US" dirty="0"/>
              <a:t>Click to edit Master title style</a:t>
            </a:r>
          </a:p>
        </p:txBody>
      </p:sp>
    </p:spTree>
    <p:extLst>
      <p:ext uri="{BB962C8B-B14F-4D97-AF65-F5344CB8AC3E}">
        <p14:creationId xmlns:p14="http://schemas.microsoft.com/office/powerpoint/2010/main" val="2492408522"/>
      </p:ext>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4-1_Title and Content">
    <p:spTree>
      <p:nvGrpSpPr>
        <p:cNvPr id="1" name=""/>
        <p:cNvGrpSpPr/>
        <p:nvPr/>
      </p:nvGrpSpPr>
      <p:grpSpPr>
        <a:xfrm>
          <a:off x="0" y="0"/>
          <a:ext cx="0" cy="0"/>
          <a:chOff x="0" y="0"/>
          <a:chExt cx="0" cy="0"/>
        </a:xfrm>
      </p:grpSpPr>
      <p:sp>
        <p:nvSpPr>
          <p:cNvPr id="10" name="Content Placeholder 4"/>
          <p:cNvSpPr>
            <a:spLocks noGrp="1"/>
          </p:cNvSpPr>
          <p:nvPr>
            <p:ph sz="quarter" idx="18"/>
          </p:nvPr>
        </p:nvSpPr>
        <p:spPr>
          <a:xfrm>
            <a:off x="0" y="2571750"/>
            <a:ext cx="2286000" cy="2571750"/>
          </a:xfrm>
          <a:prstGeom prst="rect">
            <a:avLst/>
          </a:prstGeom>
          <a:solidFill>
            <a:schemeClr val="bg2"/>
          </a:solidFill>
        </p:spPr>
        <p:txBody>
          <a:bodyPr lIns="457200" tIns="228600" rIns="228600" bIns="228600"/>
          <a:lstStyle>
            <a:lvl1pPr>
              <a:defRPr sz="1250" b="0" i="0">
                <a:solidFill>
                  <a:schemeClr val="tx1"/>
                </a:solidFill>
                <a:latin typeface="IBM Plex Sans" charset="0"/>
                <a:ea typeface="IBM Plex Sans" charset="0"/>
                <a:cs typeface="IBM Plex Sans" charset="0"/>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6" name="Title 5"/>
          <p:cNvSpPr txBox="1">
            <a:spLocks/>
          </p:cNvSpPr>
          <p:nvPr userDrawn="1"/>
        </p:nvSpPr>
        <p:spPr>
          <a:xfrm>
            <a:off x="0" y="0"/>
            <a:ext cx="4572000" cy="2571750"/>
          </a:xfrm>
          <a:prstGeom prst="rect">
            <a:avLst/>
          </a:prstGeom>
          <a:solidFill>
            <a:schemeClr val="accent2"/>
          </a:solidFill>
        </p:spPr>
        <p:txBody>
          <a:bodyPr vert="horz" lIns="142875" tIns="125730" rIns="142875" bIns="142875" rtlCol="0" anchor="t" anchorCtr="0">
            <a:noAutofit/>
          </a:bodyPr>
          <a:lstStyle>
            <a:lvl1pPr algn="l" defTabSz="730834" rtl="0" eaLnBrk="1" latinLnBrk="0" hangingPunct="1">
              <a:lnSpc>
                <a:spcPct val="90000"/>
              </a:lnSpc>
              <a:spcBef>
                <a:spcPct val="0"/>
              </a:spcBef>
              <a:buNone/>
              <a:defRPr sz="3836" kern="1200">
                <a:solidFill>
                  <a:schemeClr val="bg2"/>
                </a:solidFill>
                <a:latin typeface="+mj-lt"/>
                <a:ea typeface="Arial" charset="0"/>
                <a:cs typeface="Arial" charset="0"/>
              </a:defRPr>
            </a:lvl1pPr>
          </a:lstStyle>
          <a:p>
            <a:endParaRPr lang="en-US" sz="2398" b="0" i="0" dirty="0">
              <a:latin typeface="Arial Regular" charset="0"/>
            </a:endParaRPr>
          </a:p>
        </p:txBody>
      </p:sp>
      <p:sp>
        <p:nvSpPr>
          <p:cNvPr id="2" name="Title 1"/>
          <p:cNvSpPr>
            <a:spLocks noGrp="1"/>
          </p:cNvSpPr>
          <p:nvPr>
            <p:ph type="title" hasCustomPrompt="1"/>
          </p:nvPr>
        </p:nvSpPr>
        <p:spPr>
          <a:xfrm>
            <a:off x="285750" y="428625"/>
            <a:ext cx="4114800" cy="1714500"/>
          </a:xfrm>
        </p:spPr>
        <p:txBody>
          <a:bodyPr>
            <a:noAutofit/>
          </a:bodyPr>
          <a:lstStyle/>
          <a:p>
            <a:r>
              <a:rPr lang="en-US" dirty="0"/>
              <a:t>Click to edit Master title style</a:t>
            </a:r>
            <a:br>
              <a:rPr lang="en-US" dirty="0"/>
            </a:br>
            <a:endParaRPr lang="en-US" dirty="0"/>
          </a:p>
        </p:txBody>
      </p:sp>
      <p:sp>
        <p:nvSpPr>
          <p:cNvPr id="5" name="Text Placeholder 4"/>
          <p:cNvSpPr>
            <a:spLocks noGrp="1"/>
          </p:cNvSpPr>
          <p:nvPr>
            <p:ph type="body" sz="quarter" idx="11"/>
          </p:nvPr>
        </p:nvSpPr>
        <p:spPr>
          <a:xfrm>
            <a:off x="285750" y="165735"/>
            <a:ext cx="4114800" cy="171450"/>
          </a:xfrm>
          <a:prstGeom prst="rect">
            <a:avLst/>
          </a:prstGeom>
        </p:spPr>
        <p:txBody>
          <a:bodyPr lIns="0" tIns="0" rIns="0" bIns="0">
            <a:noAutofit/>
          </a:bodyPr>
          <a:lstStyle>
            <a:lvl1pPr marL="0" indent="0">
              <a:tabLst/>
              <a:defRPr sz="1000" b="0" i="0">
                <a:solidFill>
                  <a:schemeClr val="accent1">
                    <a:lumMod val="60000"/>
                    <a:lumOff val="40000"/>
                  </a:schemeClr>
                </a:solidFill>
                <a:latin typeface="IBM Plex Sans" charset="0"/>
                <a:ea typeface="IBM Plex Sans" charset="0"/>
                <a:cs typeface="IBM Plex Sans" charset="0"/>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sp>
        <p:nvSpPr>
          <p:cNvPr id="8" name="Content Placeholder 9"/>
          <p:cNvSpPr>
            <a:spLocks noGrp="1"/>
          </p:cNvSpPr>
          <p:nvPr>
            <p:ph sz="quarter" idx="16"/>
          </p:nvPr>
        </p:nvSpPr>
        <p:spPr>
          <a:xfrm>
            <a:off x="4572000" y="0"/>
            <a:ext cx="2286000" cy="2571750"/>
          </a:xfrm>
          <a:prstGeom prst="rect">
            <a:avLst/>
          </a:prstGeom>
          <a:noFill/>
        </p:spPr>
        <p:txBody>
          <a:bodyPr lIns="228600" tIns="228600" rIns="228600" bIns="228600"/>
          <a:lstStyle>
            <a:lvl1pPr>
              <a:defRPr sz="1250" b="0" i="0">
                <a:solidFill>
                  <a:schemeClr val="bg2"/>
                </a:solidFill>
                <a:latin typeface="IBM Plex Sans" charset="0"/>
                <a:ea typeface="IBM Plex Sans" charset="0"/>
                <a:cs typeface="IBM Plex Sans" charset="0"/>
              </a:defRPr>
            </a:lvl1pPr>
          </a:lstStyle>
          <a:p>
            <a:pPr lvl="0"/>
            <a:r>
              <a:rPr lang="en-US" dirty="0"/>
              <a:t>Click to edit Master text styles</a:t>
            </a:r>
          </a:p>
        </p:txBody>
      </p:sp>
      <p:sp>
        <p:nvSpPr>
          <p:cNvPr id="9" name="Content Placeholder 7"/>
          <p:cNvSpPr>
            <a:spLocks noGrp="1"/>
          </p:cNvSpPr>
          <p:nvPr>
            <p:ph sz="quarter" idx="15"/>
          </p:nvPr>
        </p:nvSpPr>
        <p:spPr>
          <a:xfrm>
            <a:off x="6858000" y="0"/>
            <a:ext cx="2286000" cy="2571750"/>
          </a:xfrm>
          <a:prstGeom prst="rect">
            <a:avLst/>
          </a:prstGeom>
          <a:solidFill>
            <a:schemeClr val="bg2"/>
          </a:solidFill>
        </p:spPr>
        <p:txBody>
          <a:bodyPr lIns="228600" tIns="228600" rIns="228600" bIns="228600"/>
          <a:lstStyle>
            <a:lvl1pPr>
              <a:defRPr sz="1250" b="0" i="0">
                <a:solidFill>
                  <a:schemeClr val="tx1"/>
                </a:solidFill>
                <a:latin typeface="IBM Plex Sans" charset="0"/>
                <a:ea typeface="IBM Plex Sans" charset="0"/>
                <a:cs typeface="IBM Plex Sans" charset="0"/>
              </a:defRPr>
            </a:lvl1pPr>
          </a:lstStyle>
          <a:p>
            <a:pPr lvl="0"/>
            <a:r>
              <a:rPr lang="en-US" dirty="0"/>
              <a:t>Click to edit Master text styles</a:t>
            </a:r>
          </a:p>
        </p:txBody>
      </p:sp>
      <p:sp>
        <p:nvSpPr>
          <p:cNvPr id="11" name="Content Placeholder 13"/>
          <p:cNvSpPr>
            <a:spLocks noGrp="1"/>
          </p:cNvSpPr>
          <p:nvPr>
            <p:ph sz="quarter" idx="17"/>
          </p:nvPr>
        </p:nvSpPr>
        <p:spPr>
          <a:xfrm>
            <a:off x="6858000" y="2571750"/>
            <a:ext cx="2286000" cy="2571750"/>
          </a:xfrm>
          <a:prstGeom prst="rect">
            <a:avLst/>
          </a:prstGeom>
          <a:solidFill>
            <a:schemeClr val="tx1"/>
          </a:solidFill>
        </p:spPr>
        <p:txBody>
          <a:bodyPr lIns="228600" tIns="228600" rIns="228600" bIns="228600"/>
          <a:lstStyle>
            <a:lvl1pPr>
              <a:defRPr sz="1250" b="0" i="0">
                <a:solidFill>
                  <a:schemeClr val="bg2"/>
                </a:solidFill>
                <a:latin typeface="IBM Plex Sans" charset="0"/>
                <a:ea typeface="IBM Plex Sans" charset="0"/>
                <a:cs typeface="IBM Plex Sans" charset="0"/>
              </a:defRPr>
            </a:lvl1pPr>
          </a:lstStyle>
          <a:p>
            <a:pPr lvl="0"/>
            <a:r>
              <a:rPr lang="en-US" dirty="0"/>
              <a:t>Click to edit Master text styles</a:t>
            </a:r>
          </a:p>
        </p:txBody>
      </p:sp>
      <p:pic>
        <p:nvPicPr>
          <p:cNvPr id="13" name="Picture 12"/>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8504257" y="4886340"/>
            <a:ext cx="353824" cy="142876"/>
          </a:xfrm>
          <a:prstGeom prst="rect">
            <a:avLst/>
          </a:prstGeom>
        </p:spPr>
      </p:pic>
      <p:sp>
        <p:nvSpPr>
          <p:cNvPr id="19" name="Content Placeholder 9"/>
          <p:cNvSpPr>
            <a:spLocks noGrp="1"/>
          </p:cNvSpPr>
          <p:nvPr>
            <p:ph sz="quarter" idx="19"/>
          </p:nvPr>
        </p:nvSpPr>
        <p:spPr>
          <a:xfrm>
            <a:off x="2286000" y="2571750"/>
            <a:ext cx="2286000" cy="2571750"/>
          </a:xfrm>
          <a:prstGeom prst="rect">
            <a:avLst/>
          </a:prstGeom>
          <a:noFill/>
        </p:spPr>
        <p:txBody>
          <a:bodyPr lIns="228600" tIns="228600" rIns="228600" bIns="228600"/>
          <a:lstStyle>
            <a:lvl1pPr>
              <a:defRPr sz="1250" b="0" i="0">
                <a:solidFill>
                  <a:schemeClr val="bg2"/>
                </a:solidFill>
                <a:latin typeface="IBM Plex Sans" charset="0"/>
                <a:ea typeface="IBM Plex Sans" charset="0"/>
                <a:cs typeface="IBM Plex Sans" charset="0"/>
              </a:defRPr>
            </a:lvl1pPr>
          </a:lstStyle>
          <a:p>
            <a:pPr lvl="0"/>
            <a:r>
              <a:rPr lang="en-US" dirty="0"/>
              <a:t>Click to edit Master text styles</a:t>
            </a:r>
          </a:p>
        </p:txBody>
      </p:sp>
      <p:sp>
        <p:nvSpPr>
          <p:cNvPr id="21" name="Content Placeholder 7"/>
          <p:cNvSpPr>
            <a:spLocks noGrp="1"/>
          </p:cNvSpPr>
          <p:nvPr>
            <p:ph sz="quarter" idx="20"/>
          </p:nvPr>
        </p:nvSpPr>
        <p:spPr>
          <a:xfrm>
            <a:off x="4572000" y="2571750"/>
            <a:ext cx="2286000" cy="2571750"/>
          </a:xfrm>
          <a:prstGeom prst="rect">
            <a:avLst/>
          </a:prstGeom>
          <a:solidFill>
            <a:schemeClr val="bg2"/>
          </a:solidFill>
        </p:spPr>
        <p:txBody>
          <a:bodyPr lIns="228600" tIns="228600" rIns="228600" bIns="228600"/>
          <a:lstStyle>
            <a:lvl1pPr>
              <a:defRPr sz="1250" b="0" i="0">
                <a:solidFill>
                  <a:schemeClr val="tx1"/>
                </a:solidFill>
                <a:latin typeface="IBM Plex Sans" charset="0"/>
                <a:ea typeface="IBM Plex Sans" charset="0"/>
                <a:cs typeface="IBM Plex Sans" charset="0"/>
              </a:defRPr>
            </a:lvl1pPr>
          </a:lstStyle>
          <a:p>
            <a:pPr lvl="0"/>
            <a:r>
              <a:rPr lang="en-US" dirty="0"/>
              <a:t>Click to edit Master text styles</a:t>
            </a:r>
          </a:p>
        </p:txBody>
      </p:sp>
      <p:grpSp>
        <p:nvGrpSpPr>
          <p:cNvPr id="14" name="Group 13"/>
          <p:cNvGrpSpPr/>
          <p:nvPr userDrawn="1"/>
        </p:nvGrpSpPr>
        <p:grpSpPr>
          <a:xfrm>
            <a:off x="571500" y="4937285"/>
            <a:ext cx="1695844" cy="137857"/>
            <a:chOff x="914400" y="7899655"/>
            <a:chExt cx="2713350" cy="220571"/>
          </a:xfrm>
        </p:grpSpPr>
        <p:sp>
          <p:nvSpPr>
            <p:cNvPr id="15"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499" b="0" i="0" dirty="0">
                  <a:solidFill>
                    <a:schemeClr val="tx1">
                      <a:alpha val="60000"/>
                    </a:schemeClr>
                  </a:solidFill>
                  <a:latin typeface="IBM Plex Sans" charset="0"/>
                  <a:ea typeface="IBM Plex Sans" charset="0"/>
                  <a:cs typeface="IBM Plex Sans" charset="0"/>
                </a:rPr>
                <a:t>©</a:t>
              </a:r>
              <a:r>
                <a:rPr lang="en-US" sz="250" b="0" i="0" dirty="0">
                  <a:solidFill>
                    <a:schemeClr val="tx1">
                      <a:alpha val="60000"/>
                    </a:schemeClr>
                  </a:solidFill>
                  <a:latin typeface="IBM Plex Sans" charset="0"/>
                  <a:ea typeface="IBM Plex Sans" charset="0"/>
                  <a:cs typeface="IBM Plex Sans" charset="0"/>
                </a:rPr>
                <a:t> </a:t>
              </a:r>
              <a:r>
                <a:rPr lang="en-US" sz="499" b="0" i="0" dirty="0">
                  <a:solidFill>
                    <a:schemeClr val="tx1">
                      <a:alpha val="60000"/>
                    </a:schemeClr>
                  </a:solidFill>
                  <a:latin typeface="IBM Plex Sans" charset="0"/>
                  <a:ea typeface="IBM Plex Sans" charset="0"/>
                  <a:cs typeface="IBM Plex Sans" charset="0"/>
                </a:rPr>
                <a:t>2018 IBM Corporation</a:t>
              </a:r>
              <a:r>
                <a:rPr lang="en-US" sz="499" b="0" i="0" baseline="0" dirty="0">
                  <a:solidFill>
                    <a:schemeClr val="tx1">
                      <a:alpha val="60000"/>
                    </a:schemeClr>
                  </a:solidFill>
                  <a:latin typeface="IBM Plex Sans" charset="0"/>
                  <a:ea typeface="IBM Plex Sans" charset="0"/>
                  <a:cs typeface="IBM Plex Sans" charset="0"/>
                </a:rPr>
                <a:t>              </a:t>
              </a:r>
              <a:r>
                <a:rPr lang="en-US" sz="499" b="0" i="0" dirty="0">
                  <a:solidFill>
                    <a:schemeClr val="tx1">
                      <a:alpha val="60000"/>
                    </a:schemeClr>
                  </a:solidFill>
                  <a:latin typeface="IBM Plex Sans" charset="0"/>
                  <a:ea typeface="IBM Plex Sans" charset="0"/>
                  <a:cs typeface="IBM Plex Sans" charset="0"/>
                </a:rPr>
                <a:t> </a:t>
              </a:r>
            </a:p>
          </p:txBody>
        </p:sp>
        <p:sp>
          <p:nvSpPr>
            <p:cNvPr id="16"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499" b="0" i="0" dirty="0">
                  <a:solidFill>
                    <a:schemeClr val="tx1">
                      <a:alpha val="60000"/>
                    </a:schemeClr>
                  </a:solidFill>
                  <a:latin typeface="IBM Plex Sans" charset="0"/>
                  <a:ea typeface="IBM Plex Sans" charset="0"/>
                  <a:cs typeface="IBM Plex Sans" charset="0"/>
                </a:rPr>
                <a:t> </a:t>
              </a:r>
              <a:fld id="{7C9968D1-C8E5-4FE3-AED4-7D4518C301B3}" type="datetime3">
                <a:rPr lang="en-US" sz="499" b="0" i="0" smtClean="0">
                  <a:solidFill>
                    <a:schemeClr val="tx1">
                      <a:alpha val="60000"/>
                    </a:schemeClr>
                  </a:solidFill>
                  <a:latin typeface="IBM Plex Sans" charset="0"/>
                  <a:ea typeface="IBM Plex Sans" charset="0"/>
                  <a:cs typeface="IBM Plex Sans" charset="0"/>
                </a:rPr>
                <a:pPr marL="0" indent="0" fontAlgn="auto">
                  <a:spcBef>
                    <a:spcPts val="0"/>
                  </a:spcBef>
                  <a:spcAft>
                    <a:spcPts val="0"/>
                  </a:spcAft>
                  <a:tabLst/>
                  <a:defRPr/>
                </a:pPr>
                <a:t>26 June 2020</a:t>
              </a:fld>
              <a:endParaRPr lang="en-US" sz="499" b="0" i="0" dirty="0">
                <a:solidFill>
                  <a:schemeClr val="tx1">
                    <a:alpha val="60000"/>
                  </a:schemeClr>
                </a:solidFill>
                <a:latin typeface="IBM Plex Sans" charset="0"/>
                <a:ea typeface="IBM Plex Sans" charset="0"/>
                <a:cs typeface="IBM Plex Sans" charset="0"/>
              </a:endParaRPr>
            </a:p>
          </p:txBody>
        </p:sp>
      </p:grpSp>
      <p:sp>
        <p:nvSpPr>
          <p:cNvPr id="22" name="Slide Number Placeholder 2"/>
          <p:cNvSpPr txBox="1">
            <a:spLocks/>
          </p:cNvSpPr>
          <p:nvPr userDrawn="1"/>
        </p:nvSpPr>
        <p:spPr>
          <a:xfrm>
            <a:off x="284287" y="4933620"/>
            <a:ext cx="204924" cy="136906"/>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500" b="0" i="0" smtClean="0">
                <a:solidFill>
                  <a:schemeClr val="tx1"/>
                </a:solidFill>
                <a:latin typeface="IBM Plex Sans" charset="0"/>
                <a:ea typeface="IBM Plex Sans" charset="0"/>
                <a:cs typeface="IBM Plex Sans" charset="0"/>
              </a:rPr>
              <a:pPr algn="l"/>
              <a:t>‹#›</a:t>
            </a:fld>
            <a:endParaRPr lang="en-US" sz="500" b="0" i="0" dirty="0">
              <a:solidFill>
                <a:schemeClr val="tx1"/>
              </a:solidFill>
              <a:latin typeface="IBM Plex Sans" charset="0"/>
              <a:ea typeface="IBM Plex Sans" charset="0"/>
              <a:cs typeface="IBM Plex Sans" charset="0"/>
            </a:endParaRPr>
          </a:p>
        </p:txBody>
      </p:sp>
    </p:spTree>
    <p:extLst>
      <p:ext uri="{BB962C8B-B14F-4D97-AF65-F5344CB8AC3E}">
        <p14:creationId xmlns:p14="http://schemas.microsoft.com/office/powerpoint/2010/main" val="2968779967"/>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4-2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5750" y="428624"/>
            <a:ext cx="4114800" cy="4143375"/>
          </a:xfrm>
        </p:spPr>
        <p:txBody>
          <a:bodyPr>
            <a:noAutofit/>
          </a:bodyPr>
          <a:lstStyle>
            <a:lvl1pPr>
              <a:defRPr>
                <a:latin typeface="IBM Plex Sans" charset="0"/>
                <a:ea typeface="IBM Plex Sans" charset="0"/>
                <a:cs typeface="IBM Plex Sans" charset="0"/>
              </a:defRPr>
            </a:lvl1pPr>
          </a:lstStyle>
          <a:p>
            <a:r>
              <a:rPr lang="en-US" dirty="0"/>
              <a:t>Click to edit Master title style</a:t>
            </a:r>
            <a:br>
              <a:rPr lang="en-US" dirty="0"/>
            </a:br>
            <a:endParaRPr lang="en-US" dirty="0"/>
          </a:p>
        </p:txBody>
      </p:sp>
      <p:sp>
        <p:nvSpPr>
          <p:cNvPr id="5" name="Text Placeholder 4"/>
          <p:cNvSpPr>
            <a:spLocks noGrp="1"/>
          </p:cNvSpPr>
          <p:nvPr>
            <p:ph type="body" sz="quarter" idx="11"/>
          </p:nvPr>
        </p:nvSpPr>
        <p:spPr>
          <a:xfrm>
            <a:off x="285750" y="165735"/>
            <a:ext cx="4114800" cy="171450"/>
          </a:xfrm>
          <a:prstGeom prst="rect">
            <a:avLst/>
          </a:prstGeom>
        </p:spPr>
        <p:txBody>
          <a:bodyPr lIns="0" tIns="0" rIns="0" bIns="0">
            <a:noAutofit/>
          </a:bodyPr>
          <a:lstStyle>
            <a:lvl1pPr marL="0" indent="0">
              <a:tabLst/>
              <a:defRPr sz="1000" b="0" i="0">
                <a:solidFill>
                  <a:schemeClr val="accent1"/>
                </a:solidFill>
                <a:latin typeface="IBM Plex Sans" charset="0"/>
                <a:ea typeface="IBM Plex Sans" charset="0"/>
                <a:cs typeface="IBM Plex Sans" charset="0"/>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sp>
        <p:nvSpPr>
          <p:cNvPr id="8" name="Content Placeholder 9"/>
          <p:cNvSpPr>
            <a:spLocks noGrp="1"/>
          </p:cNvSpPr>
          <p:nvPr>
            <p:ph sz="quarter" idx="16"/>
          </p:nvPr>
        </p:nvSpPr>
        <p:spPr>
          <a:xfrm>
            <a:off x="4572000" y="0"/>
            <a:ext cx="2286000" cy="2571750"/>
          </a:xfrm>
          <a:prstGeom prst="rect">
            <a:avLst/>
          </a:prstGeom>
          <a:solidFill>
            <a:schemeClr val="tx2">
              <a:lumMod val="50000"/>
            </a:schemeClr>
          </a:solidFill>
        </p:spPr>
        <p:txBody>
          <a:bodyPr lIns="228600" tIns="228600" rIns="228600" bIns="228600"/>
          <a:lstStyle>
            <a:lvl1pPr>
              <a:defRPr sz="1250" b="0" i="0">
                <a:solidFill>
                  <a:schemeClr val="bg2"/>
                </a:solidFill>
                <a:latin typeface="IBM Plex Sans" charset="0"/>
                <a:ea typeface="IBM Plex Sans" charset="0"/>
                <a:cs typeface="IBM Plex Sans" charset="0"/>
              </a:defRPr>
            </a:lvl1pPr>
          </a:lstStyle>
          <a:p>
            <a:pPr lvl="0"/>
            <a:r>
              <a:rPr lang="en-US" dirty="0"/>
              <a:t>Click to edit Master text styles</a:t>
            </a:r>
          </a:p>
        </p:txBody>
      </p:sp>
      <p:sp>
        <p:nvSpPr>
          <p:cNvPr id="9" name="Content Placeholder 7"/>
          <p:cNvSpPr>
            <a:spLocks noGrp="1"/>
          </p:cNvSpPr>
          <p:nvPr>
            <p:ph sz="quarter" idx="15"/>
          </p:nvPr>
        </p:nvSpPr>
        <p:spPr>
          <a:xfrm>
            <a:off x="6858000" y="0"/>
            <a:ext cx="2286000" cy="2571750"/>
          </a:xfrm>
          <a:prstGeom prst="rect">
            <a:avLst/>
          </a:prstGeom>
          <a:solidFill>
            <a:schemeClr val="tx1"/>
          </a:solidFill>
        </p:spPr>
        <p:txBody>
          <a:bodyPr lIns="228600" tIns="228600" rIns="228600" bIns="228600"/>
          <a:lstStyle>
            <a:lvl1pPr>
              <a:defRPr sz="1250" b="0" i="0">
                <a:solidFill>
                  <a:schemeClr val="bg2"/>
                </a:solidFill>
                <a:latin typeface="IBM Plex Sans" charset="0"/>
                <a:ea typeface="IBM Plex Sans" charset="0"/>
                <a:cs typeface="IBM Plex Sans" charset="0"/>
              </a:defRPr>
            </a:lvl1pPr>
          </a:lstStyle>
          <a:p>
            <a:pPr lvl="0"/>
            <a:r>
              <a:rPr lang="en-US" dirty="0"/>
              <a:t>Click to edit Master text styles</a:t>
            </a:r>
          </a:p>
        </p:txBody>
      </p:sp>
      <p:sp>
        <p:nvSpPr>
          <p:cNvPr id="11" name="Content Placeholder 13"/>
          <p:cNvSpPr>
            <a:spLocks noGrp="1"/>
          </p:cNvSpPr>
          <p:nvPr>
            <p:ph sz="quarter" idx="17"/>
          </p:nvPr>
        </p:nvSpPr>
        <p:spPr>
          <a:xfrm>
            <a:off x="4572000" y="2571750"/>
            <a:ext cx="4572000" cy="2571750"/>
          </a:xfrm>
          <a:prstGeom prst="rect">
            <a:avLst/>
          </a:prstGeom>
          <a:solidFill>
            <a:schemeClr val="accent3"/>
          </a:solidFill>
        </p:spPr>
        <p:txBody>
          <a:bodyPr lIns="228600" tIns="228600" rIns="228600" bIns="228600"/>
          <a:lstStyle>
            <a:lvl1pPr>
              <a:defRPr sz="1250" b="0" i="0">
                <a:solidFill>
                  <a:schemeClr val="bg2"/>
                </a:solidFill>
                <a:latin typeface="IBM Plex Sans" charset="0"/>
                <a:ea typeface="IBM Plex Sans" charset="0"/>
                <a:cs typeface="IBM Plex Sans" charset="0"/>
              </a:defRPr>
            </a:lvl1pPr>
          </a:lstStyle>
          <a:p>
            <a:pPr lvl="0"/>
            <a:r>
              <a:rPr lang="en-US" dirty="0"/>
              <a:t>Click to edit Master text styles</a:t>
            </a:r>
          </a:p>
        </p:txBody>
      </p:sp>
      <p:pic>
        <p:nvPicPr>
          <p:cNvPr id="13" name="Picture 12"/>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8504257" y="4886340"/>
            <a:ext cx="353824" cy="142876"/>
          </a:xfrm>
          <a:prstGeom prst="rect">
            <a:avLst/>
          </a:prstGeom>
        </p:spPr>
      </p:pic>
      <p:sp>
        <p:nvSpPr>
          <p:cNvPr id="19" name="Text Placeholder 23"/>
          <p:cNvSpPr>
            <a:spLocks noGrp="1"/>
          </p:cNvSpPr>
          <p:nvPr>
            <p:ph type="body" sz="quarter" idx="14" hasCustomPrompt="1"/>
          </p:nvPr>
        </p:nvSpPr>
        <p:spPr>
          <a:xfrm>
            <a:off x="285750" y="4589145"/>
            <a:ext cx="4114800" cy="285750"/>
          </a:xfrm>
          <a:prstGeom prst="rect">
            <a:avLst/>
          </a:prstGeom>
        </p:spPr>
        <p:txBody>
          <a:bodyPr lIns="0" tIns="0" rIns="0" bIns="0" anchor="b"/>
          <a:lstStyle>
            <a:lvl1pPr marL="0" indent="0">
              <a:tabLst/>
              <a:defRPr sz="500" b="0" i="0">
                <a:solidFill>
                  <a:schemeClr val="bg2">
                    <a:alpha val="70000"/>
                  </a:schemeClr>
                </a:solidFill>
                <a:latin typeface="IBM Plex Sans" charset="0"/>
                <a:ea typeface="IBM Plex Sans" charset="0"/>
                <a:cs typeface="IBM Plex Sans" charset="0"/>
              </a:defRPr>
            </a:lvl1pPr>
            <a:lvl2pPr>
              <a:defRPr sz="563"/>
            </a:lvl2pPr>
            <a:lvl3pPr>
              <a:defRPr sz="563"/>
            </a:lvl3pPr>
            <a:lvl4pPr>
              <a:defRPr sz="563"/>
            </a:lvl4pPr>
            <a:lvl5pPr>
              <a:defRPr sz="563"/>
            </a:lvl5pPr>
          </a:lstStyle>
          <a:p>
            <a:pPr lvl="0"/>
            <a:r>
              <a:rPr lang="en-US" dirty="0"/>
              <a:t>Source: Edit source here</a:t>
            </a:r>
          </a:p>
        </p:txBody>
      </p:sp>
    </p:spTree>
    <p:extLst>
      <p:ext uri="{BB962C8B-B14F-4D97-AF65-F5344CB8AC3E}">
        <p14:creationId xmlns:p14="http://schemas.microsoft.com/office/powerpoint/2010/main" val="11818339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bg2"/>
                </a:solidFill>
              </a:defRPr>
            </a:lvl1pPr>
          </a:lstStyle>
          <a:p>
            <a:endParaRPr lang="en-US"/>
          </a:p>
        </p:txBody>
      </p:sp>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t>‹#›</a:t>
            </a:fld>
            <a:endParaRPr lang="en-US"/>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343354587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endParaRPr lang="en-US"/>
          </a:p>
        </p:txBody>
      </p:sp>
      <p:sp>
        <p:nvSpPr>
          <p:cNvPr id="12" name="Text Placeholder 11"/>
          <p:cNvSpPr>
            <a:spLocks noGrp="1"/>
          </p:cNvSpPr>
          <p:nvPr>
            <p:ph type="body" sz="quarter" idx="13"/>
          </p:nvPr>
        </p:nvSpPr>
        <p:spPr>
          <a:xfrm>
            <a:off x="228600" y="182880"/>
            <a:ext cx="4114800" cy="300037"/>
          </a:xfrm>
        </p:spPr>
        <p:txBody>
          <a:bodyPr/>
          <a:lstStyle>
            <a:lvl1pPr>
              <a:defRPr sz="1600"/>
            </a:lvl1pPr>
          </a:lstStyle>
          <a:p>
            <a:pPr lvl="0"/>
            <a:r>
              <a:rPr lang="en-US"/>
              <a:t>Click to edit Master text styles</a:t>
            </a:r>
          </a:p>
        </p:txBody>
      </p:sp>
      <p:sp>
        <p:nvSpPr>
          <p:cNvPr id="7" name="Text Placeholder 6"/>
          <p:cNvSpPr>
            <a:spLocks noGrp="1"/>
          </p:cNvSpPr>
          <p:nvPr>
            <p:ph type="body" sz="quarter" idx="14"/>
          </p:nvPr>
        </p:nvSpPr>
        <p:spPr>
          <a:xfrm>
            <a:off x="228600" y="1097280"/>
            <a:ext cx="4114800" cy="3488731"/>
          </a:xfrm>
        </p:spPr>
        <p:txBody>
          <a:bodyPr/>
          <a:lstStyle>
            <a:lvl1pPr>
              <a:defRPr sz="16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Tree>
    <p:extLst>
      <p:ext uri="{BB962C8B-B14F-4D97-AF65-F5344CB8AC3E}">
        <p14:creationId xmlns:p14="http://schemas.microsoft.com/office/powerpoint/2010/main" val="2045380696"/>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4-3_Title and Conten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5750" y="428624"/>
            <a:ext cx="4114800" cy="4143375"/>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br>
              <a:rPr lang="en-US" dirty="0"/>
            </a:br>
            <a:endParaRPr lang="en-US" dirty="0"/>
          </a:p>
        </p:txBody>
      </p:sp>
      <p:sp>
        <p:nvSpPr>
          <p:cNvPr id="5" name="Text Placeholder 4"/>
          <p:cNvSpPr>
            <a:spLocks noGrp="1"/>
          </p:cNvSpPr>
          <p:nvPr>
            <p:ph type="body" sz="quarter" idx="11"/>
          </p:nvPr>
        </p:nvSpPr>
        <p:spPr>
          <a:xfrm>
            <a:off x="285750" y="165735"/>
            <a:ext cx="4114800" cy="171450"/>
          </a:xfrm>
          <a:prstGeom prst="rect">
            <a:avLst/>
          </a:prstGeom>
        </p:spPr>
        <p:txBody>
          <a:bodyPr lIns="0" tIns="0" rIns="0" bIns="0">
            <a:noAutofit/>
          </a:bodyPr>
          <a:lstStyle>
            <a:lvl1pPr marL="0" indent="0">
              <a:tabLst/>
              <a:defRPr sz="1000" b="0" i="0">
                <a:solidFill>
                  <a:schemeClr val="accent1"/>
                </a:solidFill>
                <a:latin typeface="IBM Plex Sans" charset="0"/>
                <a:ea typeface="IBM Plex Sans" charset="0"/>
                <a:cs typeface="IBM Plex Sans" charset="0"/>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sp>
        <p:nvSpPr>
          <p:cNvPr id="8" name="Content Placeholder 9"/>
          <p:cNvSpPr>
            <a:spLocks noGrp="1"/>
          </p:cNvSpPr>
          <p:nvPr>
            <p:ph sz="quarter" idx="16"/>
          </p:nvPr>
        </p:nvSpPr>
        <p:spPr>
          <a:xfrm>
            <a:off x="4572000" y="2571750"/>
            <a:ext cx="2286000" cy="2571750"/>
          </a:xfrm>
          <a:prstGeom prst="rect">
            <a:avLst/>
          </a:prstGeom>
          <a:solidFill>
            <a:schemeClr val="tx1"/>
          </a:solidFill>
          <a:ln>
            <a:noFill/>
          </a:ln>
        </p:spPr>
        <p:txBody>
          <a:bodyPr lIns="228600" tIns="228600" rIns="228600" bIns="228600"/>
          <a:lstStyle>
            <a:lvl1pPr>
              <a:defRPr sz="1250" b="0" i="0">
                <a:solidFill>
                  <a:schemeClr val="bg2"/>
                </a:solidFill>
                <a:latin typeface="IBM Plex Sans" charset="0"/>
                <a:ea typeface="IBM Plex Sans" charset="0"/>
                <a:cs typeface="IBM Plex Sans" charset="0"/>
              </a:defRPr>
            </a:lvl1pPr>
          </a:lstStyle>
          <a:p>
            <a:pPr lvl="0"/>
            <a:r>
              <a:rPr lang="en-US" dirty="0"/>
              <a:t>Click to edit Master text styles</a:t>
            </a:r>
          </a:p>
        </p:txBody>
      </p:sp>
      <p:sp>
        <p:nvSpPr>
          <p:cNvPr id="9" name="Content Placeholder 7"/>
          <p:cNvSpPr>
            <a:spLocks noGrp="1"/>
          </p:cNvSpPr>
          <p:nvPr>
            <p:ph sz="quarter" idx="15"/>
          </p:nvPr>
        </p:nvSpPr>
        <p:spPr>
          <a:xfrm>
            <a:off x="6858000" y="2571750"/>
            <a:ext cx="2286000" cy="2571750"/>
          </a:xfrm>
          <a:prstGeom prst="rect">
            <a:avLst/>
          </a:prstGeom>
          <a:solidFill>
            <a:schemeClr val="bg2"/>
          </a:solidFill>
          <a:ln>
            <a:noFill/>
          </a:ln>
        </p:spPr>
        <p:txBody>
          <a:bodyPr lIns="228600" tIns="228600" rIns="228600" bIns="228600"/>
          <a:lstStyle>
            <a:lvl1pPr>
              <a:defRPr sz="1250" b="0" i="0">
                <a:solidFill>
                  <a:schemeClr val="tx1"/>
                </a:solidFill>
                <a:latin typeface="IBM Plex Sans" charset="0"/>
                <a:ea typeface="IBM Plex Sans" charset="0"/>
                <a:cs typeface="IBM Plex Sans" charset="0"/>
              </a:defRPr>
            </a:lvl1pPr>
          </a:lstStyle>
          <a:p>
            <a:pPr lvl="0"/>
            <a:r>
              <a:rPr lang="en-US" dirty="0"/>
              <a:t>Click to edit Master text styles</a:t>
            </a:r>
          </a:p>
        </p:txBody>
      </p:sp>
      <p:sp>
        <p:nvSpPr>
          <p:cNvPr id="11" name="Content Placeholder 13"/>
          <p:cNvSpPr>
            <a:spLocks noGrp="1"/>
          </p:cNvSpPr>
          <p:nvPr>
            <p:ph sz="quarter" idx="17"/>
          </p:nvPr>
        </p:nvSpPr>
        <p:spPr>
          <a:xfrm>
            <a:off x="4572000" y="1216"/>
            <a:ext cx="4572000" cy="2571750"/>
          </a:xfrm>
          <a:prstGeom prst="rect">
            <a:avLst/>
          </a:prstGeom>
          <a:solidFill>
            <a:schemeClr val="accent2"/>
          </a:solidFill>
          <a:ln>
            <a:noFill/>
          </a:ln>
        </p:spPr>
        <p:txBody>
          <a:bodyPr lIns="228600" tIns="228600" rIns="228600" bIns="228600"/>
          <a:lstStyle>
            <a:lvl1pPr>
              <a:defRPr sz="1250" b="0" i="0">
                <a:solidFill>
                  <a:schemeClr val="bg2"/>
                </a:solidFill>
                <a:latin typeface="IBM Plex Sans" charset="0"/>
                <a:ea typeface="IBM Plex Sans" charset="0"/>
                <a:cs typeface="IBM Plex Sans" charset="0"/>
              </a:defRPr>
            </a:lvl1pPr>
          </a:lstStyle>
          <a:p>
            <a:pPr lvl="0"/>
            <a:r>
              <a:rPr lang="en-US" dirty="0"/>
              <a:t>Click to edit Master text styles</a:t>
            </a:r>
          </a:p>
        </p:txBody>
      </p:sp>
      <p:pic>
        <p:nvPicPr>
          <p:cNvPr id="18" name="Picture 17"/>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57200" y="4857750"/>
            <a:ext cx="717613" cy="285750"/>
          </a:xfrm>
          <a:prstGeom prst="rect">
            <a:avLst/>
          </a:prstGeom>
        </p:spPr>
      </p:pic>
      <p:pic>
        <p:nvPicPr>
          <p:cNvPr id="21" name="Picture 20"/>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8504257" y="4886339"/>
            <a:ext cx="353824" cy="142875"/>
          </a:xfrm>
          <a:prstGeom prst="rect">
            <a:avLst/>
          </a:prstGeom>
        </p:spPr>
      </p:pic>
      <p:sp>
        <p:nvSpPr>
          <p:cNvPr id="26" name="Text Placeholder 23"/>
          <p:cNvSpPr>
            <a:spLocks noGrp="1"/>
          </p:cNvSpPr>
          <p:nvPr>
            <p:ph type="body" sz="quarter" idx="14" hasCustomPrompt="1"/>
          </p:nvPr>
        </p:nvSpPr>
        <p:spPr>
          <a:xfrm>
            <a:off x="285750" y="4589145"/>
            <a:ext cx="4114800" cy="285750"/>
          </a:xfrm>
          <a:prstGeom prst="rect">
            <a:avLst/>
          </a:prstGeom>
        </p:spPr>
        <p:txBody>
          <a:bodyPr lIns="0" tIns="0" rIns="0" bIns="0" anchor="b"/>
          <a:lstStyle>
            <a:lvl1pPr marL="0" indent="0">
              <a:tabLst/>
              <a:defRPr sz="500" b="0" i="0">
                <a:solidFill>
                  <a:schemeClr val="tx1">
                    <a:alpha val="70000"/>
                  </a:schemeClr>
                </a:solidFill>
                <a:latin typeface="IBM Plex Sans" charset="0"/>
                <a:ea typeface="IBM Plex Sans" charset="0"/>
                <a:cs typeface="IBM Plex Sans" charset="0"/>
              </a:defRPr>
            </a:lvl1pPr>
            <a:lvl2pPr>
              <a:defRPr sz="563"/>
            </a:lvl2pPr>
            <a:lvl3pPr>
              <a:defRPr sz="563"/>
            </a:lvl3pPr>
            <a:lvl4pPr>
              <a:defRPr sz="563"/>
            </a:lvl4pPr>
            <a:lvl5pPr>
              <a:defRPr sz="563"/>
            </a:lvl5pPr>
          </a:lstStyle>
          <a:p>
            <a:pPr lvl="0"/>
            <a:r>
              <a:rPr lang="en-US" dirty="0"/>
              <a:t>Source: Edit source here</a:t>
            </a:r>
          </a:p>
        </p:txBody>
      </p:sp>
      <p:grpSp>
        <p:nvGrpSpPr>
          <p:cNvPr id="17" name="Group 16"/>
          <p:cNvGrpSpPr/>
          <p:nvPr userDrawn="1"/>
        </p:nvGrpSpPr>
        <p:grpSpPr>
          <a:xfrm>
            <a:off x="571500" y="4937285"/>
            <a:ext cx="1695844" cy="137857"/>
            <a:chOff x="914400" y="7899655"/>
            <a:chExt cx="2713350" cy="220571"/>
          </a:xfrm>
        </p:grpSpPr>
        <p:sp>
          <p:nvSpPr>
            <p:cNvPr id="20"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499" b="0" i="0" dirty="0">
                  <a:solidFill>
                    <a:schemeClr val="tx1">
                      <a:alpha val="60000"/>
                    </a:schemeClr>
                  </a:solidFill>
                  <a:latin typeface="IBM Plex Sans" charset="0"/>
                  <a:ea typeface="IBM Plex Sans" charset="0"/>
                  <a:cs typeface="IBM Plex Sans" charset="0"/>
                </a:rPr>
                <a:t>©</a:t>
              </a:r>
              <a:r>
                <a:rPr lang="en-US" sz="250" b="0" i="0" dirty="0">
                  <a:solidFill>
                    <a:schemeClr val="tx1">
                      <a:alpha val="60000"/>
                    </a:schemeClr>
                  </a:solidFill>
                  <a:latin typeface="IBM Plex Sans" charset="0"/>
                  <a:ea typeface="IBM Plex Sans" charset="0"/>
                  <a:cs typeface="IBM Plex Sans" charset="0"/>
                </a:rPr>
                <a:t> </a:t>
              </a:r>
              <a:r>
                <a:rPr lang="en-US" sz="499" b="0" i="0" dirty="0">
                  <a:solidFill>
                    <a:schemeClr val="tx1">
                      <a:alpha val="60000"/>
                    </a:schemeClr>
                  </a:solidFill>
                  <a:latin typeface="IBM Plex Sans" charset="0"/>
                  <a:ea typeface="IBM Plex Sans" charset="0"/>
                  <a:cs typeface="IBM Plex Sans" charset="0"/>
                </a:rPr>
                <a:t>2018 IBM Corporation</a:t>
              </a:r>
              <a:r>
                <a:rPr lang="en-US" sz="499" b="0" i="0" baseline="0" dirty="0">
                  <a:solidFill>
                    <a:schemeClr val="tx1">
                      <a:alpha val="60000"/>
                    </a:schemeClr>
                  </a:solidFill>
                  <a:latin typeface="IBM Plex Sans" charset="0"/>
                  <a:ea typeface="IBM Plex Sans" charset="0"/>
                  <a:cs typeface="IBM Plex Sans" charset="0"/>
                </a:rPr>
                <a:t>              </a:t>
              </a:r>
              <a:r>
                <a:rPr lang="en-US" sz="499" b="0" i="0" dirty="0">
                  <a:solidFill>
                    <a:schemeClr val="tx1">
                      <a:alpha val="60000"/>
                    </a:schemeClr>
                  </a:solidFill>
                  <a:latin typeface="IBM Plex Sans" charset="0"/>
                  <a:ea typeface="IBM Plex Sans" charset="0"/>
                  <a:cs typeface="IBM Plex Sans" charset="0"/>
                </a:rPr>
                <a:t> </a:t>
              </a:r>
            </a:p>
          </p:txBody>
        </p:sp>
        <p:sp>
          <p:nvSpPr>
            <p:cNvPr id="22"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499" b="0" i="0" dirty="0">
                  <a:solidFill>
                    <a:schemeClr val="tx1">
                      <a:alpha val="60000"/>
                    </a:schemeClr>
                  </a:solidFill>
                  <a:latin typeface="IBM Plex Sans" charset="0"/>
                  <a:ea typeface="IBM Plex Sans" charset="0"/>
                  <a:cs typeface="IBM Plex Sans" charset="0"/>
                </a:rPr>
                <a:t> </a:t>
              </a:r>
              <a:fld id="{7C9968D1-C8E5-4FE3-AED4-7D4518C301B3}" type="datetime3">
                <a:rPr lang="en-US" sz="499" b="0" i="0" smtClean="0">
                  <a:solidFill>
                    <a:schemeClr val="tx1">
                      <a:alpha val="60000"/>
                    </a:schemeClr>
                  </a:solidFill>
                  <a:latin typeface="IBM Plex Sans" charset="0"/>
                  <a:ea typeface="IBM Plex Sans" charset="0"/>
                  <a:cs typeface="IBM Plex Sans" charset="0"/>
                </a:rPr>
                <a:pPr marL="0" indent="0" fontAlgn="auto">
                  <a:spcBef>
                    <a:spcPts val="0"/>
                  </a:spcBef>
                  <a:spcAft>
                    <a:spcPts val="0"/>
                  </a:spcAft>
                  <a:tabLst/>
                  <a:defRPr/>
                </a:pPr>
                <a:t>26 June 2020</a:t>
              </a:fld>
              <a:endParaRPr lang="en-US" sz="499" b="0" i="0" dirty="0">
                <a:solidFill>
                  <a:schemeClr val="tx1">
                    <a:alpha val="60000"/>
                  </a:schemeClr>
                </a:solidFill>
                <a:latin typeface="IBM Plex Sans" charset="0"/>
                <a:ea typeface="IBM Plex Sans" charset="0"/>
                <a:cs typeface="IBM Plex Sans" charset="0"/>
              </a:endParaRPr>
            </a:p>
          </p:txBody>
        </p:sp>
      </p:grpSp>
      <p:sp>
        <p:nvSpPr>
          <p:cNvPr id="23" name="Footer Placeholder 3"/>
          <p:cNvSpPr txBox="1">
            <a:spLocks/>
          </p:cNvSpPr>
          <p:nvPr userDrawn="1"/>
        </p:nvSpPr>
        <p:spPr>
          <a:xfrm>
            <a:off x="2428875" y="4937760"/>
            <a:ext cx="1427760" cy="136907"/>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499" b="0" i="0" dirty="0">
                <a:solidFill>
                  <a:schemeClr val="tx1">
                    <a:alpha val="60000"/>
                  </a:schemeClr>
                </a:solidFill>
                <a:latin typeface="IBM Plex Sans" charset="0"/>
                <a:ea typeface="IBM Plex Sans" charset="0"/>
                <a:cs typeface="IBM Plex Sans" charset="0"/>
              </a:rPr>
              <a:t>IBM Data Science Elite</a:t>
            </a:r>
          </a:p>
        </p:txBody>
      </p:sp>
      <p:sp>
        <p:nvSpPr>
          <p:cNvPr id="24" name="Slide Number Placeholder 2"/>
          <p:cNvSpPr txBox="1">
            <a:spLocks/>
          </p:cNvSpPr>
          <p:nvPr userDrawn="1"/>
        </p:nvSpPr>
        <p:spPr>
          <a:xfrm>
            <a:off x="284287" y="4933620"/>
            <a:ext cx="204924" cy="136906"/>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500" b="0" i="0" smtClean="0">
                <a:solidFill>
                  <a:schemeClr val="tx1"/>
                </a:solidFill>
                <a:latin typeface="IBM Plex Sans" charset="0"/>
                <a:ea typeface="IBM Plex Sans" charset="0"/>
                <a:cs typeface="IBM Plex Sans" charset="0"/>
              </a:rPr>
              <a:pPr algn="l"/>
              <a:t>‹#›</a:t>
            </a:fld>
            <a:endParaRPr lang="en-US" sz="500" b="0" i="0" dirty="0">
              <a:solidFill>
                <a:schemeClr val="tx1"/>
              </a:solidFill>
              <a:latin typeface="IBM Plex Sans" charset="0"/>
              <a:ea typeface="IBM Plex Sans" charset="0"/>
              <a:cs typeface="IBM Plex Sans" charset="0"/>
            </a:endParaRPr>
          </a:p>
        </p:txBody>
      </p:sp>
    </p:spTree>
    <p:extLst>
      <p:ext uri="{BB962C8B-B14F-4D97-AF65-F5344CB8AC3E}">
        <p14:creationId xmlns:p14="http://schemas.microsoft.com/office/powerpoint/2010/main" val="2429868228"/>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4-4_Title and Content">
    <p:spTree>
      <p:nvGrpSpPr>
        <p:cNvPr id="1" name=""/>
        <p:cNvGrpSpPr/>
        <p:nvPr/>
      </p:nvGrpSpPr>
      <p:grpSpPr>
        <a:xfrm>
          <a:off x="0" y="0"/>
          <a:ext cx="0" cy="0"/>
          <a:chOff x="0" y="0"/>
          <a:chExt cx="0" cy="0"/>
        </a:xfrm>
      </p:grpSpPr>
      <p:sp>
        <p:nvSpPr>
          <p:cNvPr id="16" name="Content Placeholder 2"/>
          <p:cNvSpPr>
            <a:spLocks noGrp="1"/>
          </p:cNvSpPr>
          <p:nvPr>
            <p:ph idx="13"/>
          </p:nvPr>
        </p:nvSpPr>
        <p:spPr>
          <a:xfrm>
            <a:off x="4572000" y="2571750"/>
            <a:ext cx="2286000" cy="2571750"/>
          </a:xfrm>
          <a:prstGeom prst="rect">
            <a:avLst/>
          </a:prstGeom>
          <a:solidFill>
            <a:schemeClr val="tx1"/>
          </a:solidFill>
        </p:spPr>
        <p:txBody>
          <a:bodyPr lIns="228600" tIns="228600" rIns="228600">
            <a:noAutofit/>
          </a:bodyPr>
          <a:lstStyle>
            <a:lvl1pPr>
              <a:defRPr b="0" i="0">
                <a:latin typeface="IBM Plex Sans" charset="0"/>
                <a:ea typeface="IBM Plex Sans" charset="0"/>
                <a:cs typeface="IBM Plex Sans" charset="0"/>
              </a:defRPr>
            </a:lvl1pPr>
            <a:lvl2pPr>
              <a:defRPr b="0" i="0">
                <a:latin typeface="IBM Plex Sans" charset="0"/>
                <a:ea typeface="IBM Plex Sans" charset="0"/>
                <a:cs typeface="IBM Plex Sans" charset="0"/>
              </a:defRPr>
            </a:lvl2pPr>
            <a:lvl3pPr>
              <a:defRPr b="0" i="0">
                <a:latin typeface="IBM Plex Sans" charset="0"/>
                <a:ea typeface="IBM Plex Sans" charset="0"/>
                <a:cs typeface="IBM Plex Sans" charset="0"/>
              </a:defRPr>
            </a:lvl3pPr>
            <a:lvl4pPr>
              <a:defRPr b="0" i="0">
                <a:latin typeface="IBM Plex Sans" charset="0"/>
                <a:ea typeface="IBM Plex Sans" charset="0"/>
                <a:cs typeface="IBM Plex Sans" charset="0"/>
              </a:defRPr>
            </a:lvl4pPr>
            <a:lvl5pPr>
              <a:defRPr b="0" i="0">
                <a:latin typeface="IBM Plex Sans" charset="0"/>
                <a:ea typeface="IBM Plex Sans" charset="0"/>
                <a:cs typeface="IBM Plex Sans"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2"/>
          <p:cNvSpPr>
            <a:spLocks noGrp="1"/>
          </p:cNvSpPr>
          <p:nvPr>
            <p:ph idx="14"/>
          </p:nvPr>
        </p:nvSpPr>
        <p:spPr>
          <a:xfrm>
            <a:off x="6858608" y="2571750"/>
            <a:ext cx="2286000" cy="2571750"/>
          </a:xfrm>
          <a:prstGeom prst="rect">
            <a:avLst/>
          </a:prstGeom>
          <a:solidFill>
            <a:schemeClr val="tx1"/>
          </a:solidFill>
        </p:spPr>
        <p:txBody>
          <a:bodyPr lIns="228600" tIns="228600" rIns="228600">
            <a:noAutofit/>
          </a:bodyPr>
          <a:lstStyle>
            <a:lvl1pPr>
              <a:defRPr b="0" i="0">
                <a:latin typeface="IBM Plex Sans" charset="0"/>
                <a:ea typeface="IBM Plex Sans" charset="0"/>
                <a:cs typeface="IBM Plex Sans" charset="0"/>
              </a:defRPr>
            </a:lvl1pPr>
            <a:lvl2pPr>
              <a:defRPr b="0" i="0">
                <a:latin typeface="IBM Plex Sans" charset="0"/>
                <a:ea typeface="IBM Plex Sans" charset="0"/>
                <a:cs typeface="IBM Plex Sans" charset="0"/>
              </a:defRPr>
            </a:lvl2pPr>
            <a:lvl3pPr>
              <a:defRPr b="0" i="0">
                <a:latin typeface="IBM Plex Sans" charset="0"/>
                <a:ea typeface="IBM Plex Sans" charset="0"/>
                <a:cs typeface="IBM Plex Sans" charset="0"/>
              </a:defRPr>
            </a:lvl3pPr>
            <a:lvl4pPr>
              <a:defRPr b="0" i="0">
                <a:latin typeface="IBM Plex Sans" charset="0"/>
                <a:ea typeface="IBM Plex Sans" charset="0"/>
                <a:cs typeface="IBM Plex Sans" charset="0"/>
              </a:defRPr>
            </a:lvl4pPr>
            <a:lvl5pPr>
              <a:defRPr b="0" i="0">
                <a:latin typeface="IBM Plex Sans" charset="0"/>
                <a:ea typeface="IBM Plex Sans" charset="0"/>
                <a:cs typeface="IBM Plex Sans"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Content Placeholder 2"/>
          <p:cNvSpPr>
            <a:spLocks noGrp="1"/>
          </p:cNvSpPr>
          <p:nvPr>
            <p:ph idx="1"/>
          </p:nvPr>
        </p:nvSpPr>
        <p:spPr>
          <a:xfrm>
            <a:off x="0" y="2571750"/>
            <a:ext cx="2286000" cy="2571750"/>
          </a:xfrm>
          <a:prstGeom prst="rect">
            <a:avLst/>
          </a:prstGeom>
          <a:solidFill>
            <a:schemeClr val="tx1"/>
          </a:solidFill>
        </p:spPr>
        <p:txBody>
          <a:bodyPr lIns="457200" tIns="228600" rIns="228600">
            <a:noAutofit/>
          </a:bodyPr>
          <a:lstStyle>
            <a:lvl1pPr>
              <a:defRPr b="0" i="0">
                <a:latin typeface="IBM Plex Sans" charset="0"/>
                <a:ea typeface="IBM Plex Sans" charset="0"/>
                <a:cs typeface="IBM Plex Sans" charset="0"/>
              </a:defRPr>
            </a:lvl1pPr>
            <a:lvl2pPr>
              <a:defRPr b="0" i="0">
                <a:latin typeface="IBM Plex Sans" charset="0"/>
                <a:ea typeface="IBM Plex Sans" charset="0"/>
                <a:cs typeface="IBM Plex Sans" charset="0"/>
              </a:defRPr>
            </a:lvl2pPr>
            <a:lvl3pPr>
              <a:defRPr b="0" i="0">
                <a:latin typeface="IBM Plex Sans" charset="0"/>
                <a:ea typeface="IBM Plex Sans" charset="0"/>
                <a:cs typeface="IBM Plex Sans" charset="0"/>
              </a:defRPr>
            </a:lvl3pPr>
            <a:lvl4pPr>
              <a:defRPr b="0" i="0">
                <a:latin typeface="IBM Plex Sans" charset="0"/>
                <a:ea typeface="IBM Plex Sans" charset="0"/>
                <a:cs typeface="IBM Plex Sans" charset="0"/>
              </a:defRPr>
            </a:lvl4pPr>
            <a:lvl5pPr>
              <a:defRPr b="0" i="0">
                <a:latin typeface="IBM Plex Sans" charset="0"/>
                <a:ea typeface="IBM Plex Sans" charset="0"/>
                <a:cs typeface="IBM Plex Sans"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2"/>
          <p:cNvSpPr>
            <a:spLocks noGrp="1"/>
          </p:cNvSpPr>
          <p:nvPr>
            <p:ph idx="12"/>
          </p:nvPr>
        </p:nvSpPr>
        <p:spPr>
          <a:xfrm>
            <a:off x="2286000" y="2571750"/>
            <a:ext cx="2286000" cy="2571750"/>
          </a:xfrm>
          <a:prstGeom prst="rect">
            <a:avLst/>
          </a:prstGeom>
          <a:solidFill>
            <a:schemeClr val="tx1"/>
          </a:solidFill>
        </p:spPr>
        <p:txBody>
          <a:bodyPr lIns="228600" tIns="228600" rIns="228600">
            <a:noAutofit/>
          </a:bodyPr>
          <a:lstStyle>
            <a:lvl1pPr>
              <a:defRPr b="0" i="0">
                <a:latin typeface="IBM Plex Sans" charset="0"/>
                <a:ea typeface="IBM Plex Sans" charset="0"/>
                <a:cs typeface="IBM Plex Sans" charset="0"/>
              </a:defRPr>
            </a:lvl1pPr>
            <a:lvl2pPr>
              <a:defRPr b="0" i="0">
                <a:latin typeface="IBM Plex Sans" charset="0"/>
                <a:ea typeface="IBM Plex Sans" charset="0"/>
                <a:cs typeface="IBM Plex Sans" charset="0"/>
              </a:defRPr>
            </a:lvl2pPr>
            <a:lvl3pPr>
              <a:defRPr b="0" i="0">
                <a:latin typeface="IBM Plex Sans" charset="0"/>
                <a:ea typeface="IBM Plex Sans" charset="0"/>
                <a:cs typeface="IBM Plex Sans" charset="0"/>
              </a:defRPr>
            </a:lvl3pPr>
            <a:lvl4pPr>
              <a:defRPr b="0" i="0">
                <a:latin typeface="IBM Plex Sans" charset="0"/>
                <a:ea typeface="IBM Plex Sans" charset="0"/>
                <a:cs typeface="IBM Plex Sans" charset="0"/>
              </a:defRPr>
            </a:lvl4pPr>
            <a:lvl5pPr>
              <a:defRPr b="0" i="0">
                <a:latin typeface="IBM Plex Sans" charset="0"/>
                <a:ea typeface="IBM Plex Sans" charset="0"/>
                <a:cs typeface="IBM Plex Sans"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hasCustomPrompt="1"/>
          </p:nvPr>
        </p:nvSpPr>
        <p:spPr>
          <a:xfrm>
            <a:off x="285750" y="428625"/>
            <a:ext cx="7715250" cy="714375"/>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br>
              <a:rPr lang="en-US" dirty="0"/>
            </a:br>
            <a:endParaRPr lang="en-US" dirty="0"/>
          </a:p>
        </p:txBody>
      </p:sp>
      <p:sp>
        <p:nvSpPr>
          <p:cNvPr id="5" name="Text Placeholder 4"/>
          <p:cNvSpPr>
            <a:spLocks noGrp="1"/>
          </p:cNvSpPr>
          <p:nvPr>
            <p:ph type="body" sz="quarter" idx="11"/>
          </p:nvPr>
        </p:nvSpPr>
        <p:spPr>
          <a:xfrm>
            <a:off x="285750" y="165735"/>
            <a:ext cx="4114800" cy="171450"/>
          </a:xfrm>
          <a:prstGeom prst="rect">
            <a:avLst/>
          </a:prstGeom>
        </p:spPr>
        <p:txBody>
          <a:bodyPr lIns="0" tIns="0" rIns="0" bIns="0">
            <a:noAutofit/>
          </a:bodyPr>
          <a:lstStyle>
            <a:lvl1pPr marL="0" indent="0">
              <a:tabLst/>
              <a:defRPr sz="1000" b="0" i="0">
                <a:solidFill>
                  <a:schemeClr val="accent1"/>
                </a:solidFill>
                <a:latin typeface="IBM Plex Sans" charset="0"/>
                <a:ea typeface="IBM Plex Sans" charset="0"/>
                <a:cs typeface="IBM Plex Sans" charset="0"/>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pic>
        <p:nvPicPr>
          <p:cNvPr id="18" name="Picture 17"/>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8504257" y="4886340"/>
            <a:ext cx="353824" cy="142876"/>
          </a:xfrm>
          <a:prstGeom prst="rect">
            <a:avLst/>
          </a:prstGeom>
        </p:spPr>
      </p:pic>
      <p:cxnSp>
        <p:nvCxnSpPr>
          <p:cNvPr id="24" name="Straight Connector 23"/>
          <p:cNvCxnSpPr/>
          <p:nvPr userDrawn="1"/>
        </p:nvCxnSpPr>
        <p:spPr>
          <a:xfrm>
            <a:off x="4572000" y="2571750"/>
            <a:ext cx="0" cy="22860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a:off x="6858000" y="2571750"/>
            <a:ext cx="0" cy="22860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2286000" y="2571750"/>
            <a:ext cx="0" cy="22860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grpSp>
        <p:nvGrpSpPr>
          <p:cNvPr id="19" name="Group 18"/>
          <p:cNvGrpSpPr/>
          <p:nvPr userDrawn="1"/>
        </p:nvGrpSpPr>
        <p:grpSpPr>
          <a:xfrm>
            <a:off x="571500" y="4937285"/>
            <a:ext cx="1695844" cy="137857"/>
            <a:chOff x="914400" y="7899655"/>
            <a:chExt cx="2713350" cy="220571"/>
          </a:xfrm>
        </p:grpSpPr>
        <p:sp>
          <p:nvSpPr>
            <p:cNvPr id="20"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499" b="0" i="0" dirty="0">
                  <a:solidFill>
                    <a:schemeClr val="bg2">
                      <a:alpha val="60000"/>
                    </a:schemeClr>
                  </a:solidFill>
                  <a:latin typeface="IBM Plex Sans" charset="0"/>
                  <a:ea typeface="IBM Plex Sans" charset="0"/>
                  <a:cs typeface="IBM Plex Sans" charset="0"/>
                </a:rPr>
                <a:t>©</a:t>
              </a:r>
              <a:r>
                <a:rPr lang="en-US" sz="250" b="0" i="0" dirty="0">
                  <a:solidFill>
                    <a:schemeClr val="bg2">
                      <a:alpha val="60000"/>
                    </a:schemeClr>
                  </a:solidFill>
                  <a:latin typeface="IBM Plex Sans" charset="0"/>
                  <a:ea typeface="IBM Plex Sans" charset="0"/>
                  <a:cs typeface="IBM Plex Sans" charset="0"/>
                </a:rPr>
                <a:t> </a:t>
              </a:r>
              <a:r>
                <a:rPr lang="en-US" sz="499" b="0" i="0" dirty="0">
                  <a:solidFill>
                    <a:schemeClr val="bg2">
                      <a:alpha val="60000"/>
                    </a:schemeClr>
                  </a:solidFill>
                  <a:latin typeface="IBM Plex Sans" charset="0"/>
                  <a:ea typeface="IBM Plex Sans" charset="0"/>
                  <a:cs typeface="IBM Plex Sans" charset="0"/>
                </a:rPr>
                <a:t>2018 IBM Corporation</a:t>
              </a:r>
              <a:r>
                <a:rPr lang="en-US" sz="499" b="0" i="0" baseline="0" dirty="0">
                  <a:solidFill>
                    <a:schemeClr val="bg2">
                      <a:alpha val="60000"/>
                    </a:schemeClr>
                  </a:solidFill>
                  <a:latin typeface="IBM Plex Sans" charset="0"/>
                  <a:ea typeface="IBM Plex Sans" charset="0"/>
                  <a:cs typeface="IBM Plex Sans" charset="0"/>
                </a:rPr>
                <a:t>              </a:t>
              </a:r>
              <a:r>
                <a:rPr lang="en-US" sz="499" b="0" i="0" dirty="0">
                  <a:solidFill>
                    <a:schemeClr val="bg2">
                      <a:alpha val="60000"/>
                    </a:schemeClr>
                  </a:solidFill>
                  <a:latin typeface="IBM Plex Sans" charset="0"/>
                  <a:ea typeface="IBM Plex Sans" charset="0"/>
                  <a:cs typeface="IBM Plex Sans" charset="0"/>
                </a:rPr>
                <a:t> </a:t>
              </a:r>
            </a:p>
          </p:txBody>
        </p:sp>
        <p:sp>
          <p:nvSpPr>
            <p:cNvPr id="21"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499" b="0" i="0" dirty="0">
                  <a:solidFill>
                    <a:schemeClr val="bg2">
                      <a:alpha val="60000"/>
                    </a:schemeClr>
                  </a:solidFill>
                  <a:latin typeface="IBM Plex Sans" charset="0"/>
                  <a:ea typeface="IBM Plex Sans" charset="0"/>
                  <a:cs typeface="IBM Plex Sans" charset="0"/>
                </a:rPr>
                <a:t> </a:t>
              </a:r>
              <a:fld id="{7C9968D1-C8E5-4FE3-AED4-7D4518C301B3}" type="datetime3">
                <a:rPr lang="en-US" sz="4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26 June 2020</a:t>
              </a:fld>
              <a:endParaRPr lang="en-US" sz="499" b="0" i="0" dirty="0">
                <a:solidFill>
                  <a:schemeClr val="bg2">
                    <a:alpha val="60000"/>
                  </a:schemeClr>
                </a:solidFill>
                <a:latin typeface="IBM Plex Sans" charset="0"/>
                <a:ea typeface="IBM Plex Sans" charset="0"/>
                <a:cs typeface="IBM Plex Sans" charset="0"/>
              </a:endParaRPr>
            </a:p>
          </p:txBody>
        </p:sp>
      </p:grpSp>
      <p:sp>
        <p:nvSpPr>
          <p:cNvPr id="22" name="Footer Placeholder 3"/>
          <p:cNvSpPr txBox="1">
            <a:spLocks/>
          </p:cNvSpPr>
          <p:nvPr userDrawn="1"/>
        </p:nvSpPr>
        <p:spPr>
          <a:xfrm>
            <a:off x="2428875" y="4937760"/>
            <a:ext cx="1427760" cy="136907"/>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499" b="0" i="0" dirty="0">
                <a:solidFill>
                  <a:schemeClr val="bg2">
                    <a:alpha val="60000"/>
                  </a:schemeClr>
                </a:solidFill>
                <a:latin typeface="IBM Plex Sans" charset="0"/>
                <a:ea typeface="IBM Plex Sans" charset="0"/>
                <a:cs typeface="IBM Plex Sans" charset="0"/>
              </a:rPr>
              <a:t>IBM Data Science Elite</a:t>
            </a:r>
          </a:p>
        </p:txBody>
      </p:sp>
      <p:sp>
        <p:nvSpPr>
          <p:cNvPr id="23" name="Slide Number Placeholder 2"/>
          <p:cNvSpPr txBox="1">
            <a:spLocks/>
          </p:cNvSpPr>
          <p:nvPr userDrawn="1"/>
        </p:nvSpPr>
        <p:spPr>
          <a:xfrm>
            <a:off x="284287" y="4933620"/>
            <a:ext cx="204924" cy="136906"/>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500" b="0" i="0" smtClean="0">
                <a:solidFill>
                  <a:schemeClr val="bg2"/>
                </a:solidFill>
                <a:latin typeface="IBM Plex Sans" charset="0"/>
                <a:ea typeface="IBM Plex Sans" charset="0"/>
                <a:cs typeface="IBM Plex Sans" charset="0"/>
              </a:rPr>
              <a:pPr algn="l"/>
              <a:t>‹#›</a:t>
            </a:fld>
            <a:endParaRPr lang="en-US" sz="500" b="0" i="0" dirty="0">
              <a:solidFill>
                <a:schemeClr val="bg2"/>
              </a:solidFill>
              <a:latin typeface="IBM Plex Sans" charset="0"/>
              <a:ea typeface="IBM Plex Sans" charset="0"/>
              <a:cs typeface="IBM Plex Sans" charset="0"/>
            </a:endParaRPr>
          </a:p>
        </p:txBody>
      </p:sp>
      <p:sp>
        <p:nvSpPr>
          <p:cNvPr id="27" name="Text Placeholder 23"/>
          <p:cNvSpPr>
            <a:spLocks noGrp="1"/>
          </p:cNvSpPr>
          <p:nvPr>
            <p:ph type="body" sz="quarter" idx="15" hasCustomPrompt="1"/>
          </p:nvPr>
        </p:nvSpPr>
        <p:spPr>
          <a:xfrm>
            <a:off x="285750" y="4589145"/>
            <a:ext cx="4171950" cy="285750"/>
          </a:xfrm>
          <a:prstGeom prst="rect">
            <a:avLst/>
          </a:prstGeom>
        </p:spPr>
        <p:txBody>
          <a:bodyPr lIns="0" tIns="0" rIns="0" bIns="0" anchor="b"/>
          <a:lstStyle>
            <a:lvl1pPr marL="0" indent="0">
              <a:tabLst/>
              <a:defRPr sz="500" b="0" i="0">
                <a:solidFill>
                  <a:schemeClr val="bg2">
                    <a:alpha val="70000"/>
                  </a:schemeClr>
                </a:solidFill>
                <a:latin typeface="IBM Plex Sans" charset="0"/>
                <a:ea typeface="IBM Plex Sans" charset="0"/>
                <a:cs typeface="IBM Plex Sans" charset="0"/>
              </a:defRPr>
            </a:lvl1pPr>
            <a:lvl2pPr>
              <a:defRPr sz="563"/>
            </a:lvl2pPr>
            <a:lvl3pPr>
              <a:defRPr sz="563"/>
            </a:lvl3pPr>
            <a:lvl4pPr>
              <a:defRPr sz="563"/>
            </a:lvl4pPr>
            <a:lvl5pPr>
              <a:defRPr sz="563"/>
            </a:lvl5pPr>
          </a:lstStyle>
          <a:p>
            <a:pPr lvl="0"/>
            <a:r>
              <a:rPr lang="en-US" dirty="0"/>
              <a:t>Source: Edit source here</a:t>
            </a:r>
          </a:p>
        </p:txBody>
      </p:sp>
    </p:spTree>
    <p:extLst>
      <p:ext uri="{BB962C8B-B14F-4D97-AF65-F5344CB8AC3E}">
        <p14:creationId xmlns:p14="http://schemas.microsoft.com/office/powerpoint/2010/main" val="3112775966"/>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4-5_Title and Content">
    <p:spTree>
      <p:nvGrpSpPr>
        <p:cNvPr id="1" name=""/>
        <p:cNvGrpSpPr/>
        <p:nvPr/>
      </p:nvGrpSpPr>
      <p:grpSpPr>
        <a:xfrm>
          <a:off x="0" y="0"/>
          <a:ext cx="0" cy="0"/>
          <a:chOff x="0" y="0"/>
          <a:chExt cx="0" cy="0"/>
        </a:xfrm>
      </p:grpSpPr>
      <p:sp>
        <p:nvSpPr>
          <p:cNvPr id="16" name="Content Placeholder 2"/>
          <p:cNvSpPr>
            <a:spLocks noGrp="1"/>
          </p:cNvSpPr>
          <p:nvPr>
            <p:ph idx="13"/>
          </p:nvPr>
        </p:nvSpPr>
        <p:spPr>
          <a:xfrm>
            <a:off x="4572000" y="1285875"/>
            <a:ext cx="2286000" cy="3429000"/>
          </a:xfrm>
          <a:prstGeom prst="rect">
            <a:avLst/>
          </a:prstGeom>
        </p:spPr>
        <p:txBody>
          <a:bodyPr lIns="228600" tIns="228600" rIns="228600">
            <a:noAutofit/>
          </a:bodyPr>
          <a:lstStyle>
            <a:lvl1pPr>
              <a:defRPr b="0" i="0">
                <a:latin typeface="IBM Plex Sans" charset="0"/>
                <a:ea typeface="IBM Plex Sans" charset="0"/>
                <a:cs typeface="IBM Plex Sans" charset="0"/>
              </a:defRPr>
            </a:lvl1pPr>
            <a:lvl2pPr>
              <a:defRPr b="0" i="0">
                <a:latin typeface="IBM Plex Sans" charset="0"/>
                <a:ea typeface="IBM Plex Sans" charset="0"/>
                <a:cs typeface="IBM Plex Sans" charset="0"/>
              </a:defRPr>
            </a:lvl2pPr>
            <a:lvl3pPr>
              <a:defRPr b="0" i="0">
                <a:latin typeface="IBM Plex Sans" charset="0"/>
                <a:ea typeface="IBM Plex Sans" charset="0"/>
                <a:cs typeface="IBM Plex Sans" charset="0"/>
              </a:defRPr>
            </a:lvl3pPr>
            <a:lvl4pPr>
              <a:defRPr b="0" i="0">
                <a:latin typeface="IBM Plex Sans" charset="0"/>
                <a:ea typeface="IBM Plex Sans" charset="0"/>
                <a:cs typeface="IBM Plex Sans" charset="0"/>
              </a:defRPr>
            </a:lvl4pPr>
            <a:lvl5pPr>
              <a:defRPr b="0" i="0">
                <a:latin typeface="IBM Plex Sans" charset="0"/>
                <a:ea typeface="IBM Plex Sans" charset="0"/>
                <a:cs typeface="IBM Plex Sans"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2"/>
          <p:cNvSpPr>
            <a:spLocks noGrp="1"/>
          </p:cNvSpPr>
          <p:nvPr>
            <p:ph idx="14"/>
          </p:nvPr>
        </p:nvSpPr>
        <p:spPr>
          <a:xfrm>
            <a:off x="6858608" y="1285874"/>
            <a:ext cx="2286000" cy="3429000"/>
          </a:xfrm>
          <a:prstGeom prst="rect">
            <a:avLst/>
          </a:prstGeom>
        </p:spPr>
        <p:txBody>
          <a:bodyPr lIns="228600" tIns="228600" rIns="228600">
            <a:noAutofit/>
          </a:bodyPr>
          <a:lstStyle>
            <a:lvl1pPr>
              <a:defRPr b="0" i="0">
                <a:latin typeface="IBM Plex Sans" charset="0"/>
                <a:ea typeface="IBM Plex Sans" charset="0"/>
                <a:cs typeface="IBM Plex Sans" charset="0"/>
              </a:defRPr>
            </a:lvl1pPr>
            <a:lvl2pPr>
              <a:defRPr b="0" i="0">
                <a:latin typeface="IBM Plex Sans" charset="0"/>
                <a:ea typeface="IBM Plex Sans" charset="0"/>
                <a:cs typeface="IBM Plex Sans" charset="0"/>
              </a:defRPr>
            </a:lvl2pPr>
            <a:lvl3pPr>
              <a:defRPr b="0" i="0">
                <a:latin typeface="IBM Plex Sans" charset="0"/>
                <a:ea typeface="IBM Plex Sans" charset="0"/>
                <a:cs typeface="IBM Plex Sans" charset="0"/>
              </a:defRPr>
            </a:lvl3pPr>
            <a:lvl4pPr>
              <a:defRPr b="0" i="0">
                <a:latin typeface="IBM Plex Sans" charset="0"/>
                <a:ea typeface="IBM Plex Sans" charset="0"/>
                <a:cs typeface="IBM Plex Sans" charset="0"/>
              </a:defRPr>
            </a:lvl4pPr>
            <a:lvl5pPr>
              <a:defRPr b="0" i="0">
                <a:latin typeface="IBM Plex Sans" charset="0"/>
                <a:ea typeface="IBM Plex Sans" charset="0"/>
                <a:cs typeface="IBM Plex Sans"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Content Placeholder 2"/>
          <p:cNvSpPr>
            <a:spLocks noGrp="1"/>
          </p:cNvSpPr>
          <p:nvPr>
            <p:ph idx="1"/>
          </p:nvPr>
        </p:nvSpPr>
        <p:spPr>
          <a:xfrm>
            <a:off x="0" y="1285874"/>
            <a:ext cx="2286000" cy="3429000"/>
          </a:xfrm>
          <a:prstGeom prst="rect">
            <a:avLst/>
          </a:prstGeom>
        </p:spPr>
        <p:txBody>
          <a:bodyPr lIns="457200" tIns="228600" rIns="228600">
            <a:noAutofit/>
          </a:bodyPr>
          <a:lstStyle>
            <a:lvl1pPr>
              <a:defRPr b="0" i="0">
                <a:latin typeface="IBM Plex Sans" charset="0"/>
                <a:ea typeface="IBM Plex Sans" charset="0"/>
                <a:cs typeface="IBM Plex Sans" charset="0"/>
              </a:defRPr>
            </a:lvl1pPr>
            <a:lvl2pPr>
              <a:defRPr b="0" i="0">
                <a:latin typeface="IBM Plex Sans" charset="0"/>
                <a:ea typeface="IBM Plex Sans" charset="0"/>
                <a:cs typeface="IBM Plex Sans" charset="0"/>
              </a:defRPr>
            </a:lvl2pPr>
            <a:lvl3pPr>
              <a:defRPr b="0" i="0">
                <a:latin typeface="IBM Plex Sans" charset="0"/>
                <a:ea typeface="IBM Plex Sans" charset="0"/>
                <a:cs typeface="IBM Plex Sans" charset="0"/>
              </a:defRPr>
            </a:lvl3pPr>
            <a:lvl4pPr>
              <a:defRPr b="0" i="0">
                <a:latin typeface="IBM Plex Sans" charset="0"/>
                <a:ea typeface="IBM Plex Sans" charset="0"/>
                <a:cs typeface="IBM Plex Sans" charset="0"/>
              </a:defRPr>
            </a:lvl4pPr>
            <a:lvl5pPr>
              <a:defRPr b="0" i="0">
                <a:latin typeface="IBM Plex Sans" charset="0"/>
                <a:ea typeface="IBM Plex Sans" charset="0"/>
                <a:cs typeface="IBM Plex Sans"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2"/>
          <p:cNvSpPr>
            <a:spLocks noGrp="1"/>
          </p:cNvSpPr>
          <p:nvPr>
            <p:ph idx="12"/>
          </p:nvPr>
        </p:nvSpPr>
        <p:spPr>
          <a:xfrm>
            <a:off x="2286000" y="1285875"/>
            <a:ext cx="2286000" cy="3429000"/>
          </a:xfrm>
          <a:prstGeom prst="rect">
            <a:avLst/>
          </a:prstGeom>
        </p:spPr>
        <p:txBody>
          <a:bodyPr lIns="228600" tIns="228600" rIns="228600">
            <a:noAutofit/>
          </a:bodyPr>
          <a:lstStyle>
            <a:lvl1pPr>
              <a:defRPr b="0" i="0">
                <a:latin typeface="IBM Plex Sans" charset="0"/>
                <a:ea typeface="IBM Plex Sans" charset="0"/>
                <a:cs typeface="IBM Plex Sans" charset="0"/>
              </a:defRPr>
            </a:lvl1pPr>
            <a:lvl2pPr>
              <a:defRPr b="0" i="0">
                <a:latin typeface="IBM Plex Sans" charset="0"/>
                <a:ea typeface="IBM Plex Sans" charset="0"/>
                <a:cs typeface="IBM Plex Sans" charset="0"/>
              </a:defRPr>
            </a:lvl2pPr>
            <a:lvl3pPr>
              <a:defRPr b="0" i="0">
                <a:latin typeface="IBM Plex Sans" charset="0"/>
                <a:ea typeface="IBM Plex Sans" charset="0"/>
                <a:cs typeface="IBM Plex Sans" charset="0"/>
              </a:defRPr>
            </a:lvl3pPr>
            <a:lvl4pPr>
              <a:defRPr b="0" i="0">
                <a:latin typeface="IBM Plex Sans" charset="0"/>
                <a:ea typeface="IBM Plex Sans" charset="0"/>
                <a:cs typeface="IBM Plex Sans" charset="0"/>
              </a:defRPr>
            </a:lvl4pPr>
            <a:lvl5pPr>
              <a:defRPr b="0" i="0">
                <a:latin typeface="IBM Plex Sans" charset="0"/>
                <a:ea typeface="IBM Plex Sans" charset="0"/>
                <a:cs typeface="IBM Plex Sans"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Rectangle 13"/>
          <p:cNvSpPr/>
          <p:nvPr userDrawn="1"/>
        </p:nvSpPr>
        <p:spPr>
          <a:xfrm>
            <a:off x="0" y="0"/>
            <a:ext cx="9144000" cy="128587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sz="1125" b="0" i="0" dirty="0">
              <a:latin typeface="Arial Regular" charset="0"/>
            </a:endParaRPr>
          </a:p>
        </p:txBody>
      </p:sp>
      <p:sp>
        <p:nvSpPr>
          <p:cNvPr id="2" name="Title 1"/>
          <p:cNvSpPr>
            <a:spLocks noGrp="1"/>
          </p:cNvSpPr>
          <p:nvPr>
            <p:ph type="title" hasCustomPrompt="1"/>
          </p:nvPr>
        </p:nvSpPr>
        <p:spPr>
          <a:xfrm>
            <a:off x="285750" y="428625"/>
            <a:ext cx="7715250" cy="714375"/>
          </a:xfrm>
        </p:spPr>
        <p:txBody>
          <a:bodyPr>
            <a:noAutofit/>
          </a:bodyPr>
          <a:lstStyle>
            <a:lvl1pPr>
              <a:defRPr>
                <a:solidFill>
                  <a:schemeClr val="tx1"/>
                </a:solidFill>
              </a:defRPr>
            </a:lvl1pPr>
          </a:lstStyle>
          <a:p>
            <a:r>
              <a:rPr lang="en-US" dirty="0"/>
              <a:t>Click to edit Master title style</a:t>
            </a:r>
            <a:br>
              <a:rPr lang="en-US" dirty="0"/>
            </a:br>
            <a:endParaRPr lang="en-US" dirty="0"/>
          </a:p>
        </p:txBody>
      </p:sp>
      <p:sp>
        <p:nvSpPr>
          <p:cNvPr id="5" name="Text Placeholder 4"/>
          <p:cNvSpPr>
            <a:spLocks noGrp="1"/>
          </p:cNvSpPr>
          <p:nvPr>
            <p:ph type="body" sz="quarter" idx="11"/>
          </p:nvPr>
        </p:nvSpPr>
        <p:spPr>
          <a:xfrm>
            <a:off x="285750" y="165735"/>
            <a:ext cx="4114800" cy="171450"/>
          </a:xfrm>
          <a:prstGeom prst="rect">
            <a:avLst/>
          </a:prstGeom>
        </p:spPr>
        <p:txBody>
          <a:bodyPr lIns="0" tIns="0" rIns="0" bIns="0">
            <a:noAutofit/>
          </a:bodyPr>
          <a:lstStyle>
            <a:lvl1pPr marL="0" indent="0">
              <a:tabLst/>
              <a:defRPr sz="1000" b="0" i="0">
                <a:solidFill>
                  <a:schemeClr val="accent1"/>
                </a:solidFill>
                <a:latin typeface="IBM Plex Sans" charset="0"/>
                <a:ea typeface="IBM Plex Sans" charset="0"/>
                <a:cs typeface="IBM Plex Sans" charset="0"/>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cxnSp>
        <p:nvCxnSpPr>
          <p:cNvPr id="10" name="Straight Connector 9"/>
          <p:cNvCxnSpPr/>
          <p:nvPr userDrawn="1"/>
        </p:nvCxnSpPr>
        <p:spPr>
          <a:xfrm>
            <a:off x="4572000" y="1285874"/>
            <a:ext cx="0" cy="34290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userDrawn="1"/>
        </p:nvCxnSpPr>
        <p:spPr>
          <a:xfrm>
            <a:off x="6858000" y="1285874"/>
            <a:ext cx="0" cy="34290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userDrawn="1"/>
        </p:nvCxnSpPr>
        <p:spPr>
          <a:xfrm>
            <a:off x="2286000" y="1285874"/>
            <a:ext cx="0" cy="34290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8" name="Text Placeholder 23"/>
          <p:cNvSpPr>
            <a:spLocks noGrp="1"/>
          </p:cNvSpPr>
          <p:nvPr>
            <p:ph type="body" sz="quarter" idx="15" hasCustomPrompt="1"/>
          </p:nvPr>
        </p:nvSpPr>
        <p:spPr>
          <a:xfrm>
            <a:off x="285750" y="4589145"/>
            <a:ext cx="4171950" cy="285750"/>
          </a:xfrm>
          <a:prstGeom prst="rect">
            <a:avLst/>
          </a:prstGeom>
        </p:spPr>
        <p:txBody>
          <a:bodyPr lIns="0" tIns="0" rIns="0" bIns="0" anchor="b"/>
          <a:lstStyle>
            <a:lvl1pPr marL="0" indent="0">
              <a:tabLst/>
              <a:defRPr sz="500" b="0" i="0">
                <a:solidFill>
                  <a:schemeClr val="bg2">
                    <a:alpha val="70000"/>
                  </a:schemeClr>
                </a:solidFill>
                <a:latin typeface="IBM Plex Sans" charset="0"/>
                <a:ea typeface="IBM Plex Sans" charset="0"/>
                <a:cs typeface="IBM Plex Sans" charset="0"/>
              </a:defRPr>
            </a:lvl1pPr>
            <a:lvl2pPr>
              <a:defRPr sz="563"/>
            </a:lvl2pPr>
            <a:lvl3pPr>
              <a:defRPr sz="563"/>
            </a:lvl3pPr>
            <a:lvl4pPr>
              <a:defRPr sz="563"/>
            </a:lvl4pPr>
            <a:lvl5pPr>
              <a:defRPr sz="563"/>
            </a:lvl5pPr>
          </a:lstStyle>
          <a:p>
            <a:pPr lvl="0"/>
            <a:r>
              <a:rPr lang="en-US" dirty="0"/>
              <a:t>Source: Edit source here</a:t>
            </a:r>
          </a:p>
        </p:txBody>
      </p:sp>
    </p:spTree>
    <p:extLst>
      <p:ext uri="{BB962C8B-B14F-4D97-AF65-F5344CB8AC3E}">
        <p14:creationId xmlns:p14="http://schemas.microsoft.com/office/powerpoint/2010/main" val="2523165018"/>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4-6_Title and Content">
    <p:spTree>
      <p:nvGrpSpPr>
        <p:cNvPr id="1" name=""/>
        <p:cNvGrpSpPr/>
        <p:nvPr/>
      </p:nvGrpSpPr>
      <p:grpSpPr>
        <a:xfrm>
          <a:off x="0" y="0"/>
          <a:ext cx="0" cy="0"/>
          <a:chOff x="0" y="0"/>
          <a:chExt cx="0" cy="0"/>
        </a:xfrm>
      </p:grpSpPr>
      <p:sp>
        <p:nvSpPr>
          <p:cNvPr id="13" name="Content Placeholder 2"/>
          <p:cNvSpPr>
            <a:spLocks noGrp="1"/>
          </p:cNvSpPr>
          <p:nvPr>
            <p:ph idx="13"/>
          </p:nvPr>
        </p:nvSpPr>
        <p:spPr>
          <a:xfrm>
            <a:off x="4572000" y="1"/>
            <a:ext cx="2286000" cy="2571750"/>
          </a:xfrm>
          <a:prstGeom prst="rect">
            <a:avLst/>
          </a:prstGeom>
          <a:solidFill>
            <a:schemeClr val="tx1"/>
          </a:solidFill>
        </p:spPr>
        <p:txBody>
          <a:bodyPr lIns="228600" tIns="228600" rIns="228600">
            <a:noAutofit/>
          </a:bodyPr>
          <a:lstStyle>
            <a:lvl1pPr>
              <a:defRPr b="0" i="0">
                <a:latin typeface="IBM Plex Sans" charset="0"/>
                <a:ea typeface="IBM Plex Sans" charset="0"/>
                <a:cs typeface="IBM Plex Sans" charset="0"/>
              </a:defRPr>
            </a:lvl1pPr>
            <a:lvl2pPr>
              <a:defRPr b="0" i="0">
                <a:latin typeface="IBM Plex Sans" charset="0"/>
                <a:ea typeface="IBM Plex Sans" charset="0"/>
                <a:cs typeface="IBM Plex Sans" charset="0"/>
              </a:defRPr>
            </a:lvl2pPr>
            <a:lvl3pPr>
              <a:defRPr b="0" i="0">
                <a:latin typeface="IBM Plex Sans" charset="0"/>
                <a:ea typeface="IBM Plex Sans" charset="0"/>
                <a:cs typeface="IBM Plex Sans" charset="0"/>
              </a:defRPr>
            </a:lvl3pPr>
            <a:lvl4pPr>
              <a:defRPr b="0" i="0">
                <a:latin typeface="IBM Plex Sans" charset="0"/>
                <a:ea typeface="IBM Plex Sans" charset="0"/>
                <a:cs typeface="IBM Plex Sans" charset="0"/>
              </a:defRPr>
            </a:lvl4pPr>
            <a:lvl5pPr>
              <a:defRPr b="0" i="0">
                <a:latin typeface="IBM Plex Sans" charset="0"/>
                <a:ea typeface="IBM Plex Sans" charset="0"/>
                <a:cs typeface="IBM Plex Sans"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
          <p:cNvSpPr>
            <a:spLocks noGrp="1"/>
          </p:cNvSpPr>
          <p:nvPr>
            <p:ph idx="14"/>
          </p:nvPr>
        </p:nvSpPr>
        <p:spPr>
          <a:xfrm>
            <a:off x="6858608" y="0"/>
            <a:ext cx="2286000" cy="2571750"/>
          </a:xfrm>
          <a:prstGeom prst="rect">
            <a:avLst/>
          </a:prstGeom>
          <a:solidFill>
            <a:schemeClr val="tx1"/>
          </a:solidFill>
        </p:spPr>
        <p:txBody>
          <a:bodyPr lIns="228600" tIns="228600" rIns="228600">
            <a:noAutofit/>
          </a:bodyPr>
          <a:lstStyle>
            <a:lvl1pPr>
              <a:defRPr b="0" i="0">
                <a:latin typeface="IBM Plex Sans" charset="0"/>
                <a:ea typeface="IBM Plex Sans" charset="0"/>
                <a:cs typeface="IBM Plex Sans" charset="0"/>
              </a:defRPr>
            </a:lvl1pPr>
            <a:lvl2pPr>
              <a:defRPr b="0" i="0">
                <a:latin typeface="IBM Plex Sans" charset="0"/>
                <a:ea typeface="IBM Plex Sans" charset="0"/>
                <a:cs typeface="IBM Plex Sans" charset="0"/>
              </a:defRPr>
            </a:lvl2pPr>
            <a:lvl3pPr>
              <a:defRPr b="0" i="0">
                <a:latin typeface="IBM Plex Sans" charset="0"/>
                <a:ea typeface="IBM Plex Sans" charset="0"/>
                <a:cs typeface="IBM Plex Sans" charset="0"/>
              </a:defRPr>
            </a:lvl3pPr>
            <a:lvl4pPr>
              <a:defRPr b="0" i="0">
                <a:latin typeface="IBM Plex Sans" charset="0"/>
                <a:ea typeface="IBM Plex Sans" charset="0"/>
                <a:cs typeface="IBM Plex Sans" charset="0"/>
              </a:defRPr>
            </a:lvl4pPr>
            <a:lvl5pPr>
              <a:defRPr b="0" i="0">
                <a:latin typeface="IBM Plex Sans" charset="0"/>
                <a:ea typeface="IBM Plex Sans" charset="0"/>
                <a:cs typeface="IBM Plex Sans"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2"/>
          <p:cNvSpPr>
            <a:spLocks noGrp="1"/>
          </p:cNvSpPr>
          <p:nvPr>
            <p:ph idx="12"/>
          </p:nvPr>
        </p:nvSpPr>
        <p:spPr>
          <a:xfrm>
            <a:off x="2286000" y="1"/>
            <a:ext cx="2286000" cy="2571750"/>
          </a:xfrm>
          <a:prstGeom prst="rect">
            <a:avLst/>
          </a:prstGeom>
          <a:solidFill>
            <a:schemeClr val="tx1"/>
          </a:solidFill>
        </p:spPr>
        <p:txBody>
          <a:bodyPr lIns="228600" tIns="228600" rIns="228600">
            <a:noAutofit/>
          </a:bodyPr>
          <a:lstStyle>
            <a:lvl1pPr>
              <a:defRPr b="0" i="0">
                <a:latin typeface="IBM Plex Sans" charset="0"/>
                <a:ea typeface="IBM Plex Sans" charset="0"/>
                <a:cs typeface="IBM Plex Sans" charset="0"/>
              </a:defRPr>
            </a:lvl1pPr>
            <a:lvl2pPr>
              <a:defRPr b="0" i="0">
                <a:latin typeface="IBM Plex Sans" charset="0"/>
                <a:ea typeface="IBM Plex Sans" charset="0"/>
                <a:cs typeface="IBM Plex Sans" charset="0"/>
              </a:defRPr>
            </a:lvl2pPr>
            <a:lvl3pPr>
              <a:defRPr b="0" i="0">
                <a:latin typeface="IBM Plex Sans" charset="0"/>
                <a:ea typeface="IBM Plex Sans" charset="0"/>
                <a:cs typeface="IBM Plex Sans" charset="0"/>
              </a:defRPr>
            </a:lvl3pPr>
            <a:lvl4pPr>
              <a:defRPr b="0" i="0">
                <a:latin typeface="IBM Plex Sans" charset="0"/>
                <a:ea typeface="IBM Plex Sans" charset="0"/>
                <a:cs typeface="IBM Plex Sans" charset="0"/>
              </a:defRPr>
            </a:lvl4pPr>
            <a:lvl5pPr>
              <a:defRPr b="0" i="0">
                <a:latin typeface="IBM Plex Sans" charset="0"/>
                <a:ea typeface="IBM Plex Sans" charset="0"/>
                <a:cs typeface="IBM Plex Sans"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2"/>
          <p:cNvSpPr>
            <a:spLocks noGrp="1"/>
          </p:cNvSpPr>
          <p:nvPr>
            <p:ph idx="15"/>
          </p:nvPr>
        </p:nvSpPr>
        <p:spPr>
          <a:xfrm>
            <a:off x="4572000" y="2571750"/>
            <a:ext cx="2286000" cy="2571750"/>
          </a:xfrm>
          <a:prstGeom prst="rect">
            <a:avLst/>
          </a:prstGeom>
          <a:solidFill>
            <a:schemeClr val="tx1"/>
          </a:solidFill>
        </p:spPr>
        <p:txBody>
          <a:bodyPr lIns="228600" tIns="228600" rIns="228600">
            <a:noAutofit/>
          </a:bodyPr>
          <a:lstStyle>
            <a:lvl1pPr>
              <a:defRPr b="0" i="0">
                <a:latin typeface="IBM Plex Sans" charset="0"/>
                <a:ea typeface="IBM Plex Sans" charset="0"/>
                <a:cs typeface="IBM Plex Sans" charset="0"/>
              </a:defRPr>
            </a:lvl1pPr>
            <a:lvl2pPr>
              <a:defRPr b="0" i="0">
                <a:latin typeface="IBM Plex Sans" charset="0"/>
                <a:ea typeface="IBM Plex Sans" charset="0"/>
                <a:cs typeface="IBM Plex Sans" charset="0"/>
              </a:defRPr>
            </a:lvl2pPr>
            <a:lvl3pPr>
              <a:defRPr b="0" i="0">
                <a:latin typeface="IBM Plex Sans" charset="0"/>
                <a:ea typeface="IBM Plex Sans" charset="0"/>
                <a:cs typeface="IBM Plex Sans" charset="0"/>
              </a:defRPr>
            </a:lvl3pPr>
            <a:lvl4pPr>
              <a:defRPr b="0" i="0">
                <a:latin typeface="IBM Plex Sans" charset="0"/>
                <a:ea typeface="IBM Plex Sans" charset="0"/>
                <a:cs typeface="IBM Plex Sans" charset="0"/>
              </a:defRPr>
            </a:lvl4pPr>
            <a:lvl5pPr>
              <a:defRPr b="0" i="0">
                <a:latin typeface="IBM Plex Sans" charset="0"/>
                <a:ea typeface="IBM Plex Sans" charset="0"/>
                <a:cs typeface="IBM Plex Sans"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2"/>
          <p:cNvSpPr>
            <a:spLocks noGrp="1"/>
          </p:cNvSpPr>
          <p:nvPr>
            <p:ph idx="16"/>
          </p:nvPr>
        </p:nvSpPr>
        <p:spPr>
          <a:xfrm>
            <a:off x="6858608" y="2571750"/>
            <a:ext cx="2286000" cy="2571750"/>
          </a:xfrm>
          <a:prstGeom prst="rect">
            <a:avLst/>
          </a:prstGeom>
          <a:solidFill>
            <a:schemeClr val="tx1"/>
          </a:solidFill>
        </p:spPr>
        <p:txBody>
          <a:bodyPr lIns="228600" tIns="228600" rIns="228600">
            <a:noAutofit/>
          </a:bodyPr>
          <a:lstStyle>
            <a:lvl1pPr>
              <a:defRPr b="0" i="0">
                <a:latin typeface="IBM Plex Sans" charset="0"/>
                <a:ea typeface="IBM Plex Sans" charset="0"/>
                <a:cs typeface="IBM Plex Sans" charset="0"/>
              </a:defRPr>
            </a:lvl1pPr>
            <a:lvl2pPr>
              <a:defRPr b="0" i="0">
                <a:latin typeface="IBM Plex Sans" charset="0"/>
                <a:ea typeface="IBM Plex Sans" charset="0"/>
                <a:cs typeface="IBM Plex Sans" charset="0"/>
              </a:defRPr>
            </a:lvl2pPr>
            <a:lvl3pPr>
              <a:defRPr b="0" i="0">
                <a:latin typeface="IBM Plex Sans" charset="0"/>
                <a:ea typeface="IBM Plex Sans" charset="0"/>
                <a:cs typeface="IBM Plex Sans" charset="0"/>
              </a:defRPr>
            </a:lvl3pPr>
            <a:lvl4pPr>
              <a:defRPr b="0" i="0">
                <a:latin typeface="IBM Plex Sans" charset="0"/>
                <a:ea typeface="IBM Plex Sans" charset="0"/>
                <a:cs typeface="IBM Plex Sans" charset="0"/>
              </a:defRPr>
            </a:lvl4pPr>
            <a:lvl5pPr>
              <a:defRPr b="0" i="0">
                <a:latin typeface="IBM Plex Sans" charset="0"/>
                <a:ea typeface="IBM Plex Sans" charset="0"/>
                <a:cs typeface="IBM Plex Sans"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2"/>
          <p:cNvSpPr>
            <a:spLocks noGrp="1"/>
          </p:cNvSpPr>
          <p:nvPr>
            <p:ph idx="17"/>
          </p:nvPr>
        </p:nvSpPr>
        <p:spPr>
          <a:xfrm>
            <a:off x="2286000" y="2571750"/>
            <a:ext cx="2286000" cy="2571750"/>
          </a:xfrm>
          <a:prstGeom prst="rect">
            <a:avLst/>
          </a:prstGeom>
          <a:solidFill>
            <a:schemeClr val="tx1"/>
          </a:solidFill>
        </p:spPr>
        <p:txBody>
          <a:bodyPr lIns="228600" tIns="228600" rIns="228600">
            <a:noAutofit/>
          </a:bodyPr>
          <a:lstStyle>
            <a:lvl1pPr>
              <a:defRPr b="0" i="0">
                <a:latin typeface="IBM Plex Sans" charset="0"/>
                <a:ea typeface="IBM Plex Sans" charset="0"/>
                <a:cs typeface="IBM Plex Sans" charset="0"/>
              </a:defRPr>
            </a:lvl1pPr>
            <a:lvl2pPr>
              <a:defRPr b="0" i="0">
                <a:latin typeface="IBM Plex Sans" charset="0"/>
                <a:ea typeface="IBM Plex Sans" charset="0"/>
                <a:cs typeface="IBM Plex Sans" charset="0"/>
              </a:defRPr>
            </a:lvl2pPr>
            <a:lvl3pPr>
              <a:defRPr b="0" i="0">
                <a:latin typeface="IBM Plex Sans" charset="0"/>
                <a:ea typeface="IBM Plex Sans" charset="0"/>
                <a:cs typeface="IBM Plex Sans" charset="0"/>
              </a:defRPr>
            </a:lvl3pPr>
            <a:lvl4pPr>
              <a:defRPr b="0" i="0">
                <a:latin typeface="IBM Plex Sans" charset="0"/>
                <a:ea typeface="IBM Plex Sans" charset="0"/>
                <a:cs typeface="IBM Plex Sans" charset="0"/>
              </a:defRPr>
            </a:lvl4pPr>
            <a:lvl5pPr>
              <a:defRPr b="0" i="0">
                <a:latin typeface="IBM Plex Sans" charset="0"/>
                <a:ea typeface="IBM Plex Sans" charset="0"/>
                <a:cs typeface="IBM Plex Sans"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a:xfrm>
            <a:off x="285750" y="1285875"/>
            <a:ext cx="1857375" cy="2286000"/>
          </a:xfrm>
        </p:spPr>
        <p:txBody>
          <a:bodyPr>
            <a:noAutofit/>
          </a:bodyPr>
          <a:lstStyle>
            <a:lvl1pPr>
              <a:defRPr>
                <a:solidFill>
                  <a:schemeClr val="bg2"/>
                </a:solidFill>
              </a:defRPr>
            </a:lvl1pPr>
          </a:lstStyle>
          <a:p>
            <a:r>
              <a:rPr lang="en-US" dirty="0"/>
              <a:t>Click to edit Master title style</a:t>
            </a:r>
          </a:p>
        </p:txBody>
      </p:sp>
      <p:sp>
        <p:nvSpPr>
          <p:cNvPr id="5" name="Text Placeholder 4"/>
          <p:cNvSpPr>
            <a:spLocks noGrp="1"/>
          </p:cNvSpPr>
          <p:nvPr>
            <p:ph type="body" sz="quarter" idx="11"/>
          </p:nvPr>
        </p:nvSpPr>
        <p:spPr>
          <a:xfrm>
            <a:off x="285750" y="165735"/>
            <a:ext cx="1857375" cy="514350"/>
          </a:xfrm>
          <a:prstGeom prst="rect">
            <a:avLst/>
          </a:prstGeom>
        </p:spPr>
        <p:txBody>
          <a:bodyPr lIns="0" tIns="0" rIns="0" bIns="0">
            <a:noAutofit/>
          </a:bodyPr>
          <a:lstStyle>
            <a:lvl1pPr marL="0" indent="0">
              <a:tabLst/>
              <a:defRPr sz="1000" b="0" i="0">
                <a:solidFill>
                  <a:schemeClr val="accent1"/>
                </a:solidFill>
                <a:latin typeface="IBM Plex Sans" charset="0"/>
                <a:ea typeface="IBM Plex Sans" charset="0"/>
                <a:cs typeface="IBM Plex Sans" charset="0"/>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pic>
        <p:nvPicPr>
          <p:cNvPr id="27" name="Picture 26"/>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8504257" y="4886340"/>
            <a:ext cx="353824" cy="142876"/>
          </a:xfrm>
          <a:prstGeom prst="rect">
            <a:avLst/>
          </a:prstGeom>
        </p:spPr>
      </p:pic>
      <p:cxnSp>
        <p:nvCxnSpPr>
          <p:cNvPr id="19" name="Straight Connector 18"/>
          <p:cNvCxnSpPr/>
          <p:nvPr userDrawn="1"/>
        </p:nvCxnSpPr>
        <p:spPr>
          <a:xfrm>
            <a:off x="4572000" y="2571750"/>
            <a:ext cx="0" cy="2286000"/>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6858000" y="2571750"/>
            <a:ext cx="0" cy="2286000"/>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a:off x="4572000" y="0"/>
            <a:ext cx="0" cy="2286000"/>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6858000" y="0"/>
            <a:ext cx="0" cy="2286000"/>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sp>
        <p:nvSpPr>
          <p:cNvPr id="40" name="Text Placeholder 23"/>
          <p:cNvSpPr>
            <a:spLocks noGrp="1"/>
          </p:cNvSpPr>
          <p:nvPr>
            <p:ph type="body" sz="quarter" idx="18" hasCustomPrompt="1"/>
          </p:nvPr>
        </p:nvSpPr>
        <p:spPr>
          <a:xfrm>
            <a:off x="285750" y="4589145"/>
            <a:ext cx="1943100" cy="285750"/>
          </a:xfrm>
          <a:prstGeom prst="rect">
            <a:avLst/>
          </a:prstGeom>
        </p:spPr>
        <p:txBody>
          <a:bodyPr lIns="0" tIns="0" rIns="0" bIns="0" anchor="b"/>
          <a:lstStyle>
            <a:lvl1pPr marL="0" indent="0">
              <a:tabLst/>
              <a:defRPr sz="500" b="0" i="0">
                <a:solidFill>
                  <a:schemeClr val="bg2">
                    <a:alpha val="70000"/>
                  </a:schemeClr>
                </a:solidFill>
                <a:latin typeface="IBM Plex Sans" charset="0"/>
                <a:ea typeface="IBM Plex Sans" charset="0"/>
                <a:cs typeface="IBM Plex Sans" charset="0"/>
              </a:defRPr>
            </a:lvl1pPr>
            <a:lvl2pPr>
              <a:defRPr sz="563"/>
            </a:lvl2pPr>
            <a:lvl3pPr>
              <a:defRPr sz="563"/>
            </a:lvl3pPr>
            <a:lvl4pPr>
              <a:defRPr sz="563"/>
            </a:lvl4pPr>
            <a:lvl5pPr>
              <a:defRPr sz="563"/>
            </a:lvl5pPr>
          </a:lstStyle>
          <a:p>
            <a:pPr lvl="0"/>
            <a:r>
              <a:rPr lang="en-US" dirty="0"/>
              <a:t>Source: Edit source here</a:t>
            </a:r>
          </a:p>
        </p:txBody>
      </p:sp>
    </p:spTree>
    <p:extLst>
      <p:ext uri="{BB962C8B-B14F-4D97-AF65-F5344CB8AC3E}">
        <p14:creationId xmlns:p14="http://schemas.microsoft.com/office/powerpoint/2010/main" val="2015767425"/>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2018 / © 2018 IBM Corporation</a:t>
            </a:r>
            <a:endParaRPr lang="en-US"/>
          </a:p>
        </p:txBody>
      </p:sp>
    </p:spTree>
    <p:extLst>
      <p:ext uri="{BB962C8B-B14F-4D97-AF65-F5344CB8AC3E}">
        <p14:creationId xmlns:p14="http://schemas.microsoft.com/office/powerpoint/2010/main" val="1024444497"/>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4" name="Title 3"/>
          <p:cNvSpPr>
            <a:spLocks noGrp="1"/>
          </p:cNvSpPr>
          <p:nvPr>
            <p:ph type="title"/>
          </p:nvPr>
        </p:nvSpPr>
        <p:spPr>
          <a:xfrm>
            <a:off x="228600" y="203782"/>
            <a:ext cx="4114801" cy="4479344"/>
          </a:xfrm>
        </p:spPr>
        <p:txBody>
          <a:bodyPr/>
          <a:lstStyle>
            <a:lvl1pPr>
              <a:lnSpc>
                <a:spcPct val="90000"/>
              </a:lnSpc>
              <a:defRPr sz="2400" b="0">
                <a:solidFill>
                  <a:schemeClr val="bg2"/>
                </a:solidFill>
              </a:defRPr>
            </a:lvl1pPr>
          </a:lstStyle>
          <a:p>
            <a:r>
              <a:rPr lang="en-US"/>
              <a:t>Click to edit Master title style</a:t>
            </a:r>
            <a:endParaRPr lang="en-US" dirty="0"/>
          </a:p>
        </p:txBody>
      </p:sp>
      <p:sp>
        <p:nvSpPr>
          <p:cNvPr id="5"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a:t>© 2019 IBM Corporation</a:t>
            </a:r>
            <a:endParaRPr lang="en-US" dirty="0"/>
          </a:p>
        </p:txBody>
      </p:sp>
      <p:pic>
        <p:nvPicPr>
          <p:cNvPr id="8" name="Picture 7"/>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8313239" y="4314619"/>
            <a:ext cx="685799" cy="639314"/>
          </a:xfrm>
          <a:prstGeom prst="rect">
            <a:avLst/>
          </a:prstGeom>
        </p:spPr>
      </p:pic>
    </p:spTree>
    <p:extLst>
      <p:ext uri="{BB962C8B-B14F-4D97-AF65-F5344CB8AC3E}">
        <p14:creationId xmlns:p14="http://schemas.microsoft.com/office/powerpoint/2010/main" val="87044554"/>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1_Cover Slide">
    <p:spTree>
      <p:nvGrpSpPr>
        <p:cNvPr id="1" name=""/>
        <p:cNvGrpSpPr/>
        <p:nvPr/>
      </p:nvGrpSpPr>
      <p:grpSpPr>
        <a:xfrm>
          <a:off x="0" y="0"/>
          <a:ext cx="0" cy="0"/>
          <a:chOff x="0" y="0"/>
          <a:chExt cx="0" cy="0"/>
        </a:xfrm>
      </p:grpSpPr>
      <p:sp>
        <p:nvSpPr>
          <p:cNvPr id="5"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a:t>© 2019 IBM Corporation</a:t>
            </a:r>
            <a:endParaRPr lang="en-US" dirty="0"/>
          </a:p>
        </p:txBody>
      </p:sp>
      <p:sp>
        <p:nvSpPr>
          <p:cNvPr id="7" name="Title 3"/>
          <p:cNvSpPr>
            <a:spLocks noGrp="1"/>
          </p:cNvSpPr>
          <p:nvPr>
            <p:ph type="title"/>
          </p:nvPr>
        </p:nvSpPr>
        <p:spPr>
          <a:xfrm>
            <a:off x="228600" y="203782"/>
            <a:ext cx="4114801" cy="4479344"/>
          </a:xfrm>
        </p:spPr>
        <p:txBody>
          <a:bodyPr/>
          <a:lstStyle>
            <a:lvl1pPr>
              <a:lnSpc>
                <a:spcPct val="90000"/>
              </a:lnSpc>
              <a:defRPr sz="2400" b="0">
                <a:solidFill>
                  <a:schemeClr val="bg2"/>
                </a:solidFill>
              </a:defRPr>
            </a:lvl1pPr>
          </a:lstStyle>
          <a:p>
            <a:r>
              <a:rPr lang="en-US"/>
              <a:t>Click to edit Master title style</a:t>
            </a:r>
            <a:endParaRPr lang="en-US" dirty="0"/>
          </a:p>
        </p:txBody>
      </p:sp>
      <p:pic>
        <p:nvPicPr>
          <p:cNvPr id="12" name="Picture 11"/>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8247186" y="4270238"/>
            <a:ext cx="826477" cy="735708"/>
          </a:xfrm>
          <a:prstGeom prst="rect">
            <a:avLst/>
          </a:prstGeom>
        </p:spPr>
      </p:pic>
    </p:spTree>
    <p:extLst>
      <p:ext uri="{BB962C8B-B14F-4D97-AF65-F5344CB8AC3E}">
        <p14:creationId xmlns:p14="http://schemas.microsoft.com/office/powerpoint/2010/main" val="1741595432"/>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p:cSld name="3_Cover Slide">
    <p:bg>
      <p:bgPr>
        <a:solidFill>
          <a:schemeClr val="bg2"/>
        </a:solidFill>
        <a:effectLst/>
      </p:bgPr>
    </p:bg>
    <p:spTree>
      <p:nvGrpSpPr>
        <p:cNvPr id="1" name=""/>
        <p:cNvGrpSpPr/>
        <p:nvPr/>
      </p:nvGrpSpPr>
      <p:grpSpPr>
        <a:xfrm>
          <a:off x="0" y="0"/>
          <a:ext cx="0" cy="0"/>
          <a:chOff x="0" y="0"/>
          <a:chExt cx="0" cy="0"/>
        </a:xfrm>
      </p:grpSpPr>
      <p:sp>
        <p:nvSpPr>
          <p:cNvPr id="11" name="Rectangle 10"/>
          <p:cNvSpPr/>
          <p:nvPr userDrawn="1"/>
        </p:nvSpPr>
        <p:spPr>
          <a:xfrm rot="10800000">
            <a:off x="7079163" y="0"/>
            <a:ext cx="2064836" cy="5143500"/>
          </a:xfrm>
          <a:prstGeom prst="rect">
            <a:avLst/>
          </a:prstGeom>
          <a:gradFill>
            <a:gsLst>
              <a:gs pos="100000">
                <a:srgbClr val="8582FF"/>
              </a:gs>
              <a:gs pos="85000">
                <a:srgbClr val="5E79FF"/>
              </a:gs>
              <a:gs pos="0">
                <a:schemeClr val="accent2"/>
              </a:gs>
            </a:gsLst>
            <a:lin ang="5400000" scaled="0"/>
          </a:gradFill>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2" name="Rectangle 1"/>
          <p:cNvSpPr/>
          <p:nvPr userDrawn="1"/>
        </p:nvSpPr>
        <p:spPr>
          <a:xfrm>
            <a:off x="-7437" y="0"/>
            <a:ext cx="7086600" cy="5143500"/>
          </a:xfrm>
          <a:prstGeom prst="rect">
            <a:avLst/>
          </a:prstGeom>
          <a:gradFill>
            <a:gsLst>
              <a:gs pos="100000">
                <a:srgbClr val="8582FF"/>
              </a:gs>
              <a:gs pos="85000">
                <a:srgbClr val="5E79FF"/>
              </a:gs>
              <a:gs pos="0">
                <a:schemeClr val="accent2"/>
              </a:gs>
            </a:gsLst>
            <a:lin ang="5400000" scaled="0"/>
          </a:gradFill>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4" name="Title 3"/>
          <p:cNvSpPr>
            <a:spLocks noGrp="1"/>
          </p:cNvSpPr>
          <p:nvPr>
            <p:ph type="title"/>
          </p:nvPr>
        </p:nvSpPr>
        <p:spPr>
          <a:xfrm>
            <a:off x="221163" y="203782"/>
            <a:ext cx="4114801" cy="4479344"/>
          </a:xfrm>
        </p:spPr>
        <p:txBody>
          <a:bodyPr/>
          <a:lstStyle>
            <a:lvl1pPr>
              <a:lnSpc>
                <a:spcPct val="90000"/>
              </a:lnSpc>
              <a:defRPr sz="2400" b="0">
                <a:solidFill>
                  <a:schemeClr val="bg2"/>
                </a:solidFill>
              </a:defRPr>
            </a:lvl1pPr>
          </a:lstStyle>
          <a:p>
            <a:r>
              <a:rPr lang="en-US"/>
              <a:t>Click to edit Master title style</a:t>
            </a:r>
            <a:endParaRPr lang="en-US" dirty="0"/>
          </a:p>
        </p:txBody>
      </p:sp>
      <p:sp>
        <p:nvSpPr>
          <p:cNvPr id="5" name="Footer Placeholder 1"/>
          <p:cNvSpPr>
            <a:spLocks noGrp="1"/>
          </p:cNvSpPr>
          <p:nvPr>
            <p:ph type="ftr" sz="quarter" idx="11"/>
          </p:nvPr>
        </p:nvSpPr>
        <p:spPr>
          <a:xfrm>
            <a:off x="221163" y="4828032"/>
            <a:ext cx="6400800" cy="137160"/>
          </a:xfrm>
        </p:spPr>
        <p:txBody>
          <a:bodyPr/>
          <a:lstStyle>
            <a:lvl1pPr>
              <a:defRPr>
                <a:solidFill>
                  <a:schemeClr val="bg2"/>
                </a:solidFill>
              </a:defRPr>
            </a:lvl1pPr>
          </a:lstStyle>
          <a:p>
            <a:r>
              <a:rPr lang="en-US"/>
              <a:t>© 2019 IBM Corporation</a:t>
            </a:r>
            <a:endParaRPr lang="en-US" dirty="0"/>
          </a:p>
        </p:txBody>
      </p:sp>
      <p:pic>
        <p:nvPicPr>
          <p:cNvPr id="8" name="Picture 7"/>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8305802" y="4314619"/>
            <a:ext cx="685799" cy="639314"/>
          </a:xfrm>
          <a:prstGeom prst="rect">
            <a:avLst/>
          </a:prstGeom>
        </p:spPr>
      </p:pic>
    </p:spTree>
    <p:extLst>
      <p:ext uri="{BB962C8B-B14F-4D97-AF65-F5344CB8AC3E}">
        <p14:creationId xmlns:p14="http://schemas.microsoft.com/office/powerpoint/2010/main" val="430913699"/>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p:cSld name="2_Cover Slide">
    <p:bg>
      <p:bgPr>
        <a:gradFill>
          <a:gsLst>
            <a:gs pos="0">
              <a:schemeClr val="accent2"/>
            </a:gs>
            <a:gs pos="100000">
              <a:srgbClr val="7D80FF"/>
            </a:gs>
            <a:gs pos="100000">
              <a:schemeClr val="accent4"/>
            </a:gs>
          </a:gsLst>
          <a:lin ang="0" scaled="0"/>
        </a:gra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228600" y="203782"/>
            <a:ext cx="4114801" cy="4479344"/>
          </a:xfrm>
        </p:spPr>
        <p:txBody>
          <a:bodyPr/>
          <a:lstStyle>
            <a:lvl1pPr>
              <a:lnSpc>
                <a:spcPct val="90000"/>
              </a:lnSpc>
              <a:defRPr sz="2400" b="0">
                <a:solidFill>
                  <a:schemeClr val="bg2"/>
                </a:solidFill>
              </a:defRPr>
            </a:lvl1pPr>
          </a:lstStyle>
          <a:p>
            <a:r>
              <a:rPr lang="en-US"/>
              <a:t>Click to edit Master title style</a:t>
            </a:r>
            <a:endParaRPr lang="en-US" dirty="0"/>
          </a:p>
        </p:txBody>
      </p:sp>
      <p:sp>
        <p:nvSpPr>
          <p:cNvPr id="5"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a:t>© 2019 IBM Corporation</a:t>
            </a:r>
            <a:endParaRPr lang="en-US" dirty="0"/>
          </a:p>
        </p:txBody>
      </p:sp>
      <p:pic>
        <p:nvPicPr>
          <p:cNvPr id="8" name="Picture 7"/>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8313239" y="4314619"/>
            <a:ext cx="685799" cy="639314"/>
          </a:xfrm>
          <a:prstGeom prst="rect">
            <a:avLst/>
          </a:prstGeom>
        </p:spPr>
      </p:pic>
    </p:spTree>
    <p:extLst>
      <p:ext uri="{BB962C8B-B14F-4D97-AF65-F5344CB8AC3E}">
        <p14:creationId xmlns:p14="http://schemas.microsoft.com/office/powerpoint/2010/main" val="3406019029"/>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t>‹#›</a:t>
            </a:fld>
            <a:endParaRPr lang="en-US"/>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bg2"/>
                </a:solidFill>
              </a:defRPr>
            </a:lvl1pPr>
          </a:lstStyle>
          <a:p>
            <a:r>
              <a:rPr lang="en-US"/>
              <a:t>Click to edit Master title style</a:t>
            </a:r>
            <a:endParaRPr lang="en-US" dirty="0"/>
          </a:p>
        </p:txBody>
      </p:sp>
      <p:sp>
        <p:nvSpPr>
          <p:cNvPr id="6" name="Footer Placeholder 1"/>
          <p:cNvSpPr>
            <a:spLocks noGrp="1"/>
          </p:cNvSpPr>
          <p:nvPr>
            <p:ph type="ftr" sz="quarter" idx="12"/>
          </p:nvPr>
        </p:nvSpPr>
        <p:spPr>
          <a:xfrm>
            <a:off x="228600" y="4828032"/>
            <a:ext cx="6400800" cy="137160"/>
          </a:xfrm>
        </p:spPr>
        <p:txBody>
          <a:bodyPr/>
          <a:lstStyle>
            <a:lvl1pPr>
              <a:defRPr>
                <a:solidFill>
                  <a:schemeClr val="bg2"/>
                </a:solidFill>
              </a:defRPr>
            </a:lvl1pPr>
          </a:lstStyle>
          <a:p>
            <a:r>
              <a:rPr lang="en-US"/>
              <a:t>© 2019 IBM Corporation</a:t>
            </a:r>
            <a:endParaRPr lang="en-US" dirty="0"/>
          </a:p>
        </p:txBody>
      </p:sp>
    </p:spTree>
    <p:extLst>
      <p:ext uri="{BB962C8B-B14F-4D97-AF65-F5344CB8AC3E}">
        <p14:creationId xmlns:p14="http://schemas.microsoft.com/office/powerpoint/2010/main" val="49303571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endParaRPr lang="en-US"/>
          </a:p>
        </p:txBody>
      </p:sp>
      <p:sp>
        <p:nvSpPr>
          <p:cNvPr id="8" name="Content Placeholder 7"/>
          <p:cNvSpPr>
            <a:spLocks noGrp="1"/>
          </p:cNvSpPr>
          <p:nvPr>
            <p:ph sz="quarter" idx="15"/>
          </p:nvPr>
        </p:nvSpPr>
        <p:spPr>
          <a:xfrm>
            <a:off x="6858000" y="0"/>
            <a:ext cx="2286000" cy="2571750"/>
          </a:xfrm>
          <a:solidFill>
            <a:schemeClr val="tx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4572000" cy="2111375"/>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6" name="Title 5"/>
          <p:cNvSpPr>
            <a:spLocks noGrp="1"/>
          </p:cNvSpPr>
          <p:nvPr>
            <p:ph type="title"/>
          </p:nvPr>
        </p:nvSpPr>
        <p:spPr>
          <a:xfrm>
            <a:off x="-1"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42025602"/>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076" algn="dec"/>
              </a:tabLst>
              <a:defRPr/>
            </a:lvl1pPr>
            <a:lvl2pPr marL="173034" indent="-173034">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a:t>Click to edit Master text styles</a:t>
            </a:r>
          </a:p>
          <a:p>
            <a:pPr marL="0" marR="0" lvl="1"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a:t>Second level</a:t>
            </a:r>
          </a:p>
          <a:p>
            <a:pPr marL="0" marR="0" lvl="2"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a:t>Third level</a:t>
            </a:r>
          </a:p>
          <a:p>
            <a:pPr marL="0" marR="0" lvl="3"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a:t>Fourth level</a:t>
            </a:r>
          </a:p>
          <a:p>
            <a:pPr marL="0" marR="0" lvl="4"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a:t>Fifth level</a:t>
            </a:r>
            <a:endParaRPr lang="en-US" dirty="0"/>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076"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1100"/>
              </a:spcBef>
              <a:spcAft>
                <a:spcPts val="0"/>
              </a:spcAft>
              <a:buClrTx/>
              <a:buSzTx/>
              <a:buFont typeface="Arial"/>
              <a:buNone/>
              <a:tabLst>
                <a:tab pos="4023260" algn="r"/>
              </a:tabLst>
              <a:defRPr/>
            </a:pPr>
            <a:r>
              <a:rPr lang="en-US"/>
              <a:t>Click to edit Master text styles</a:t>
            </a:r>
          </a:p>
          <a:p>
            <a:pPr marL="0" marR="0" lvl="1" indent="0" algn="l" defTabSz="457189" rtl="0" eaLnBrk="1" fontAlgn="auto" latinLnBrk="0" hangingPunct="1">
              <a:lnSpc>
                <a:spcPct val="100000"/>
              </a:lnSpc>
              <a:spcBef>
                <a:spcPts val="1100"/>
              </a:spcBef>
              <a:spcAft>
                <a:spcPts val="0"/>
              </a:spcAft>
              <a:buClrTx/>
              <a:buSzTx/>
              <a:buFont typeface="Arial"/>
              <a:buNone/>
              <a:tabLst>
                <a:tab pos="4023260" algn="r"/>
              </a:tabLst>
              <a:defRPr/>
            </a:pPr>
            <a:r>
              <a:rPr lang="en-US"/>
              <a:t>Second level</a:t>
            </a:r>
          </a:p>
          <a:p>
            <a:pPr marL="0" marR="0" lvl="2" indent="0" algn="l" defTabSz="457189" rtl="0" eaLnBrk="1" fontAlgn="auto" latinLnBrk="0" hangingPunct="1">
              <a:lnSpc>
                <a:spcPct val="100000"/>
              </a:lnSpc>
              <a:spcBef>
                <a:spcPts val="1100"/>
              </a:spcBef>
              <a:spcAft>
                <a:spcPts val="0"/>
              </a:spcAft>
              <a:buClrTx/>
              <a:buSzTx/>
              <a:buFont typeface="Arial"/>
              <a:buNone/>
              <a:tabLst>
                <a:tab pos="4023260" algn="r"/>
              </a:tabLst>
              <a:defRPr/>
            </a:pPr>
            <a:r>
              <a:rPr lang="en-US"/>
              <a:t>Third level</a:t>
            </a:r>
          </a:p>
          <a:p>
            <a:pPr marL="0" marR="0" lvl="3" indent="0" algn="l" defTabSz="457189" rtl="0" eaLnBrk="1" fontAlgn="auto" latinLnBrk="0" hangingPunct="1">
              <a:lnSpc>
                <a:spcPct val="100000"/>
              </a:lnSpc>
              <a:spcBef>
                <a:spcPts val="1100"/>
              </a:spcBef>
              <a:spcAft>
                <a:spcPts val="0"/>
              </a:spcAft>
              <a:buClrTx/>
              <a:buSzTx/>
              <a:buFont typeface="Arial"/>
              <a:buNone/>
              <a:tabLst>
                <a:tab pos="4023260" algn="r"/>
              </a:tabLst>
              <a:defRPr/>
            </a:pPr>
            <a:r>
              <a:rPr lang="en-US"/>
              <a:t>Fourth level</a:t>
            </a:r>
          </a:p>
          <a:p>
            <a:pPr marL="0" marR="0" lvl="4" indent="0" algn="l" defTabSz="457189" rtl="0" eaLnBrk="1" fontAlgn="auto" latinLnBrk="0" hangingPunct="1">
              <a:lnSpc>
                <a:spcPct val="100000"/>
              </a:lnSpc>
              <a:spcBef>
                <a:spcPts val="1100"/>
              </a:spcBef>
              <a:spcAft>
                <a:spcPts val="0"/>
              </a:spcAft>
              <a:buClrTx/>
              <a:buSzTx/>
              <a:buFont typeface="Arial"/>
              <a:buNone/>
              <a:tabLst>
                <a:tab pos="4023260" algn="r"/>
              </a:tabLst>
              <a:defRPr/>
            </a:pPr>
            <a:r>
              <a:rPr lang="en-US"/>
              <a:t>Fifth level</a:t>
            </a:r>
            <a:endParaRPr lang="en-US" dirty="0"/>
          </a:p>
        </p:txBody>
      </p:sp>
      <p:sp>
        <p:nvSpPr>
          <p:cNvPr id="8"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a:t>© 2019 IBM Corporation</a:t>
            </a:r>
            <a:endParaRPr lang="en-US" dirty="0"/>
          </a:p>
        </p:txBody>
      </p:sp>
    </p:spTree>
    <p:extLst>
      <p:ext uri="{BB962C8B-B14F-4D97-AF65-F5344CB8AC3E}">
        <p14:creationId xmlns:p14="http://schemas.microsoft.com/office/powerpoint/2010/main" val="206767343"/>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3"/>
            <a:ext cx="4114800" cy="1003807"/>
          </a:xfrm>
        </p:spPr>
        <p:txBody>
          <a:bodyPr/>
          <a:lstStyle>
            <a:lvl1pPr>
              <a:defRPr sz="1600">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8" name="Text Placeholder 7"/>
          <p:cNvSpPr>
            <a:spLocks noGrp="1"/>
          </p:cNvSpPr>
          <p:nvPr>
            <p:ph type="body" sz="quarter" idx="12"/>
          </p:nvPr>
        </p:nvSpPr>
        <p:spPr>
          <a:xfrm>
            <a:off x="228600" y="1554480"/>
            <a:ext cx="4114800" cy="3108960"/>
          </a:xfrm>
        </p:spPr>
        <p:txBody>
          <a:bodyPr/>
          <a:lstStyle>
            <a:lvl1pPr>
              <a:lnSpc>
                <a:spcPct val="90000"/>
              </a:lnSpc>
              <a:spcBef>
                <a:spcPts val="0"/>
              </a:spcBef>
              <a:defRPr sz="9600" b="1" baseline="0">
                <a:solidFill>
                  <a:schemeClr val="bg2"/>
                </a:solidFill>
              </a:defRPr>
            </a:lvl1pPr>
          </a:lstStyle>
          <a:p>
            <a:pPr lvl="0"/>
            <a:r>
              <a:rPr lang="en-US"/>
              <a:t>Click to edit Master text styles</a:t>
            </a:r>
          </a:p>
        </p:txBody>
      </p:sp>
      <p:sp>
        <p:nvSpPr>
          <p:cNvPr id="7"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a:t>© 2019 IBM Corporation</a:t>
            </a:r>
            <a:endParaRPr lang="en-US" dirty="0"/>
          </a:p>
        </p:txBody>
      </p:sp>
    </p:spTree>
    <p:extLst>
      <p:ext uri="{BB962C8B-B14F-4D97-AF65-F5344CB8AC3E}">
        <p14:creationId xmlns:p14="http://schemas.microsoft.com/office/powerpoint/2010/main" val="2632584921"/>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3"/>
            <a:ext cx="4114800" cy="1003807"/>
          </a:xfrm>
        </p:spPr>
        <p:txBody>
          <a:bodyPr/>
          <a:lstStyle>
            <a:lvl1pPr>
              <a:defRPr sz="1600">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8" name="Text Placeholder 7"/>
          <p:cNvSpPr>
            <a:spLocks noGrp="1"/>
          </p:cNvSpPr>
          <p:nvPr>
            <p:ph type="body" sz="quarter" idx="12"/>
          </p:nvPr>
        </p:nvSpPr>
        <p:spPr>
          <a:xfrm>
            <a:off x="228600" y="1554480"/>
            <a:ext cx="4114800" cy="3108960"/>
          </a:xfrm>
        </p:spPr>
        <p:txBody>
          <a:bodyPr/>
          <a:lstStyle>
            <a:lvl1pPr>
              <a:lnSpc>
                <a:spcPct val="90000"/>
              </a:lnSpc>
              <a:spcBef>
                <a:spcPts val="0"/>
              </a:spcBef>
              <a:defRPr sz="9600" b="1" baseline="0">
                <a:solidFill>
                  <a:schemeClr val="bg2"/>
                </a:solidFill>
              </a:defRPr>
            </a:lvl1pPr>
          </a:lstStyle>
          <a:p>
            <a:pPr lvl="0"/>
            <a:r>
              <a:rPr lang="en-US"/>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bg2"/>
                </a:solidFill>
              </a:defRPr>
            </a:lvl1pPr>
          </a:lstStyle>
          <a:p>
            <a:r>
              <a:rPr lang="en-US"/>
              <a:t>Drag picture to placeholder or click icon to add</a:t>
            </a:r>
            <a:endParaRPr lang="en-US" dirty="0"/>
          </a:p>
        </p:txBody>
      </p:sp>
      <p:sp>
        <p:nvSpPr>
          <p:cNvPr id="11"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a:t>© 2019 IBM Corporation</a:t>
            </a:r>
            <a:endParaRPr lang="en-US" dirty="0"/>
          </a:p>
        </p:txBody>
      </p:sp>
    </p:spTree>
    <p:extLst>
      <p:ext uri="{BB962C8B-B14F-4D97-AF65-F5344CB8AC3E}">
        <p14:creationId xmlns:p14="http://schemas.microsoft.com/office/powerpoint/2010/main" val="2406081468"/>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7"/>
            <a:ext cx="8686800" cy="4473575"/>
          </a:xfrm>
        </p:spPr>
        <p:txBody>
          <a:bodyPr/>
          <a:lstStyle>
            <a:lvl1pPr>
              <a:lnSpc>
                <a:spcPct val="90000"/>
              </a:lnSpc>
              <a:defRPr sz="9600" b="1"/>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a:t>© 2019 IBM Corporation</a:t>
            </a:r>
            <a:endParaRPr lang="en-US" dirty="0"/>
          </a:p>
        </p:txBody>
      </p:sp>
    </p:spTree>
    <p:extLst>
      <p:ext uri="{BB962C8B-B14F-4D97-AF65-F5344CB8AC3E}">
        <p14:creationId xmlns:p14="http://schemas.microsoft.com/office/powerpoint/2010/main" val="2477189829"/>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9"/>
            <a:ext cx="5187462" cy="4520805"/>
          </a:xfrm>
        </p:spPr>
        <p:txBody>
          <a:bodyPr/>
          <a:lstStyle>
            <a:lvl1pPr marL="117472" indent="-117472">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6"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a:t>© 2019 IBM Corporation</a:t>
            </a:r>
            <a:endParaRPr lang="en-US" dirty="0"/>
          </a:p>
        </p:txBody>
      </p:sp>
    </p:spTree>
    <p:extLst>
      <p:ext uri="{BB962C8B-B14F-4D97-AF65-F5344CB8AC3E}">
        <p14:creationId xmlns:p14="http://schemas.microsoft.com/office/powerpoint/2010/main" val="3313949952"/>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0564"/>
            <a:ext cx="4114800" cy="300037"/>
          </a:xfrm>
        </p:spPr>
        <p:txBody>
          <a:bodyPr/>
          <a:lstStyle>
            <a:lvl1pPr>
              <a:defRPr sz="1100"/>
            </a:lvl1pPr>
          </a:lstStyle>
          <a:p>
            <a:pPr lvl="0"/>
            <a:r>
              <a:rPr lang="en-US"/>
              <a:t>Click to edit Master text styles</a:t>
            </a:r>
          </a:p>
        </p:txBody>
      </p:sp>
      <p:sp>
        <p:nvSpPr>
          <p:cNvPr id="7"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a:t>© 2019 IBM Corporation</a:t>
            </a:r>
            <a:endParaRPr lang="en-US" dirty="0"/>
          </a:p>
        </p:txBody>
      </p:sp>
    </p:spTree>
    <p:extLst>
      <p:ext uri="{BB962C8B-B14F-4D97-AF65-F5344CB8AC3E}">
        <p14:creationId xmlns:p14="http://schemas.microsoft.com/office/powerpoint/2010/main" val="231533876"/>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8" name="Text Placeholder 7"/>
          <p:cNvSpPr>
            <a:spLocks noGrp="1"/>
          </p:cNvSpPr>
          <p:nvPr>
            <p:ph type="body" sz="quarter" idx="12"/>
          </p:nvPr>
        </p:nvSpPr>
        <p:spPr>
          <a:xfrm>
            <a:off x="228600" y="1124713"/>
            <a:ext cx="4114800" cy="3585845"/>
          </a:xfrm>
        </p:spPr>
        <p:txBody>
          <a:bodyPr/>
          <a:lstStyle>
            <a:lvl1pPr>
              <a:spcBef>
                <a:spcPts val="0"/>
              </a:spcBef>
              <a:defRPr sz="1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4800600" y="1124713"/>
            <a:ext cx="4114800" cy="3585845"/>
          </a:xfrm>
        </p:spPr>
        <p:txBody>
          <a:bodyPr/>
          <a:lstStyle>
            <a:lvl1pPr>
              <a:spcBef>
                <a:spcPts val="0"/>
              </a:spcBef>
              <a:defRPr sz="1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a:t>© 2019 IBM Corporation</a:t>
            </a:r>
            <a:endParaRPr lang="en-US" dirty="0"/>
          </a:p>
        </p:txBody>
      </p:sp>
    </p:spTree>
    <p:extLst>
      <p:ext uri="{BB962C8B-B14F-4D97-AF65-F5344CB8AC3E}">
        <p14:creationId xmlns:p14="http://schemas.microsoft.com/office/powerpoint/2010/main" val="475499035"/>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1"/>
            <a:ext cx="4114800" cy="358965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a:t>© 2019 IBM Corporation</a:t>
            </a:r>
            <a:endParaRPr lang="en-US" dirty="0"/>
          </a:p>
        </p:txBody>
      </p:sp>
    </p:spTree>
    <p:extLst>
      <p:ext uri="{BB962C8B-B14F-4D97-AF65-F5344CB8AC3E}">
        <p14:creationId xmlns:p14="http://schemas.microsoft.com/office/powerpoint/2010/main" val="3713651753"/>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latin typeface="+mn-lt"/>
              </a:defRPr>
            </a:lvl1pPr>
          </a:lstStyle>
          <a:p>
            <a:fld id="{3FD999D4-B456-9943-89B7-30D56181CE18}" type="slidenum">
              <a:rPr lang="en-US" smtClean="0"/>
              <a:pPr/>
              <a:t>‹#›</a:t>
            </a:fld>
            <a:endParaRPr lang="en-US"/>
          </a:p>
        </p:txBody>
      </p:sp>
      <p:sp>
        <p:nvSpPr>
          <p:cNvPr id="6" name="Content Placeholder 5"/>
          <p:cNvSpPr>
            <a:spLocks noGrp="1"/>
          </p:cNvSpPr>
          <p:nvPr>
            <p:ph sz="quarter" idx="12"/>
          </p:nvPr>
        </p:nvSpPr>
        <p:spPr>
          <a:xfrm>
            <a:off x="228600" y="995519"/>
            <a:ext cx="4114800" cy="3687607"/>
          </a:xfrm>
        </p:spPr>
        <p:txBody>
          <a:bodyPr/>
          <a:lstStyle>
            <a:lvl1pPr>
              <a:defRPr sz="2400"/>
            </a:lvl1pPr>
          </a:lstStyle>
          <a:p>
            <a:pPr lvl="0"/>
            <a:r>
              <a:rPr lang="en-US"/>
              <a:t>Click to edit Master text styles</a:t>
            </a:r>
          </a:p>
        </p:txBody>
      </p:sp>
      <p:sp>
        <p:nvSpPr>
          <p:cNvPr id="8" name="Content Placeholder 7"/>
          <p:cNvSpPr>
            <a:spLocks noGrp="1"/>
          </p:cNvSpPr>
          <p:nvPr>
            <p:ph sz="quarter" idx="13"/>
          </p:nvPr>
        </p:nvSpPr>
        <p:spPr>
          <a:xfrm>
            <a:off x="4800600" y="1116649"/>
            <a:ext cx="4114800" cy="3566477"/>
          </a:xfrm>
        </p:spPr>
        <p:txBody>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a:t>© 2019 IBM Corporation</a:t>
            </a:r>
            <a:endParaRPr lang="en-US" dirty="0"/>
          </a:p>
        </p:txBody>
      </p:sp>
    </p:spTree>
    <p:extLst>
      <p:ext uri="{BB962C8B-B14F-4D97-AF65-F5344CB8AC3E}">
        <p14:creationId xmlns:p14="http://schemas.microsoft.com/office/powerpoint/2010/main" val="1591222556"/>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4800600" y="1093470"/>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0"/>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70"/>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70"/>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a:t>© 2019 IBM Corporation</a:t>
            </a:r>
            <a:endParaRPr lang="en-US" dirty="0"/>
          </a:p>
        </p:txBody>
      </p:sp>
    </p:spTree>
    <p:extLst>
      <p:ext uri="{BB962C8B-B14F-4D97-AF65-F5344CB8AC3E}">
        <p14:creationId xmlns:p14="http://schemas.microsoft.com/office/powerpoint/2010/main" val="420278236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1" y="2571750"/>
            <a:ext cx="2285997"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2286000" cy="2571750"/>
          </a:xfrm>
          <a:solidFill>
            <a:schemeClr val="bg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endParaRPr lang="en-US"/>
          </a:p>
        </p:txBody>
      </p:sp>
      <p:sp>
        <p:nvSpPr>
          <p:cNvPr id="6" name="Title 5"/>
          <p:cNvSpPr>
            <a:spLocks noGrp="1"/>
          </p:cNvSpPr>
          <p:nvPr>
            <p:ph type="title"/>
          </p:nvPr>
        </p:nvSpPr>
        <p:spPr>
          <a:xfrm>
            <a:off x="-1"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4114607804"/>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411480"/>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7281"/>
            <a:ext cx="4114800" cy="358584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a:t>© 2019 IBM Corporation</a:t>
            </a:r>
            <a:endParaRPr lang="en-US" dirty="0"/>
          </a:p>
        </p:txBody>
      </p:sp>
    </p:spTree>
    <p:extLst>
      <p:ext uri="{BB962C8B-B14F-4D97-AF65-F5344CB8AC3E}">
        <p14:creationId xmlns:p14="http://schemas.microsoft.com/office/powerpoint/2010/main" val="1283065985"/>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7" name="Text Placeholder 6"/>
          <p:cNvSpPr>
            <a:spLocks noGrp="1"/>
          </p:cNvSpPr>
          <p:nvPr>
            <p:ph type="body" sz="quarter" idx="14"/>
          </p:nvPr>
        </p:nvSpPr>
        <p:spPr>
          <a:xfrm>
            <a:off x="228600" y="1097280"/>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80"/>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a:t>© 2019 IBM Corporation</a:t>
            </a:r>
            <a:endParaRPr lang="en-US" dirty="0"/>
          </a:p>
        </p:txBody>
      </p:sp>
    </p:spTree>
    <p:extLst>
      <p:ext uri="{BB962C8B-B14F-4D97-AF65-F5344CB8AC3E}">
        <p14:creationId xmlns:p14="http://schemas.microsoft.com/office/powerpoint/2010/main" val="790370365"/>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4800600" y="1097281"/>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097281"/>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a:t>© 2019 IBM Corporation</a:t>
            </a:r>
            <a:endParaRPr lang="en-US" dirty="0"/>
          </a:p>
        </p:txBody>
      </p:sp>
    </p:spTree>
    <p:extLst>
      <p:ext uri="{BB962C8B-B14F-4D97-AF65-F5344CB8AC3E}">
        <p14:creationId xmlns:p14="http://schemas.microsoft.com/office/powerpoint/2010/main" val="838110221"/>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4800600" y="1124713"/>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
        <p:nvSpPr>
          <p:cNvPr id="8"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a:t>© 2019 IBM Corporation</a:t>
            </a:r>
            <a:endParaRPr lang="en-US" dirty="0"/>
          </a:p>
        </p:txBody>
      </p:sp>
    </p:spTree>
    <p:extLst>
      <p:ext uri="{BB962C8B-B14F-4D97-AF65-F5344CB8AC3E}">
        <p14:creationId xmlns:p14="http://schemas.microsoft.com/office/powerpoint/2010/main" val="3171645866"/>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9"/>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a:t>© 2019 IBM Corporation</a:t>
            </a:r>
            <a:endParaRPr lang="en-US" dirty="0"/>
          </a:p>
        </p:txBody>
      </p:sp>
    </p:spTree>
    <p:extLst>
      <p:ext uri="{BB962C8B-B14F-4D97-AF65-F5344CB8AC3E}">
        <p14:creationId xmlns:p14="http://schemas.microsoft.com/office/powerpoint/2010/main" val="2921372972"/>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9"/>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5"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a:t>© 2019 IBM Corporation</a:t>
            </a:r>
            <a:endParaRPr lang="en-US" dirty="0"/>
          </a:p>
        </p:txBody>
      </p:sp>
    </p:spTree>
    <p:extLst>
      <p:ext uri="{BB962C8B-B14F-4D97-AF65-F5344CB8AC3E}">
        <p14:creationId xmlns:p14="http://schemas.microsoft.com/office/powerpoint/2010/main" val="3442739988"/>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5"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a:t>© 2019 IBM Corporation</a:t>
            </a:r>
            <a:endParaRPr lang="en-US" dirty="0"/>
          </a:p>
        </p:txBody>
      </p:sp>
    </p:spTree>
    <p:extLst>
      <p:ext uri="{BB962C8B-B14F-4D97-AF65-F5344CB8AC3E}">
        <p14:creationId xmlns:p14="http://schemas.microsoft.com/office/powerpoint/2010/main" val="170575935"/>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12" name="Text Placeholder 11"/>
          <p:cNvSpPr>
            <a:spLocks noGrp="1"/>
          </p:cNvSpPr>
          <p:nvPr>
            <p:ph type="body" sz="quarter" idx="13"/>
          </p:nvPr>
        </p:nvSpPr>
        <p:spPr>
          <a:xfrm>
            <a:off x="228600" y="182881"/>
            <a:ext cx="4114800" cy="300037"/>
          </a:xfrm>
        </p:spPr>
        <p:txBody>
          <a:bodyPr/>
          <a:lstStyle>
            <a:lvl1pPr>
              <a:defRPr sz="1600"/>
            </a:lvl1pPr>
          </a:lstStyle>
          <a:p>
            <a:pPr lvl="0"/>
            <a:r>
              <a:rPr lang="en-US"/>
              <a:t>Click to edit Master text styles</a:t>
            </a:r>
          </a:p>
        </p:txBody>
      </p:sp>
      <p:sp>
        <p:nvSpPr>
          <p:cNvPr id="7" name="Text Placeholder 6"/>
          <p:cNvSpPr>
            <a:spLocks noGrp="1"/>
          </p:cNvSpPr>
          <p:nvPr>
            <p:ph type="body" sz="quarter" idx="14"/>
          </p:nvPr>
        </p:nvSpPr>
        <p:spPr>
          <a:xfrm>
            <a:off x="228600" y="1097281"/>
            <a:ext cx="4114800" cy="3488731"/>
          </a:xfrm>
        </p:spPr>
        <p:txBody>
          <a:bodyPr/>
          <a:lstStyle>
            <a:lvl1pPr>
              <a:defRPr sz="16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9"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a:t>© 2019 IBM Corporation</a:t>
            </a:r>
            <a:endParaRPr lang="en-US" dirty="0"/>
          </a:p>
        </p:txBody>
      </p:sp>
    </p:spTree>
    <p:extLst>
      <p:ext uri="{BB962C8B-B14F-4D97-AF65-F5344CB8AC3E}">
        <p14:creationId xmlns:p14="http://schemas.microsoft.com/office/powerpoint/2010/main" val="892523457"/>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8" name="Content Placeholder 7"/>
          <p:cNvSpPr>
            <a:spLocks noGrp="1"/>
          </p:cNvSpPr>
          <p:nvPr>
            <p:ph sz="quarter" idx="15"/>
          </p:nvPr>
        </p:nvSpPr>
        <p:spPr>
          <a:xfrm>
            <a:off x="6858000" y="0"/>
            <a:ext cx="2286000" cy="2571750"/>
          </a:xfrm>
          <a:solidFill>
            <a:schemeClr val="tx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1"/>
            <a:ext cx="4572000" cy="2111375"/>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6" name="Title 5"/>
          <p:cNvSpPr>
            <a:spLocks noGrp="1"/>
          </p:cNvSpPr>
          <p:nvPr>
            <p:ph type="title"/>
          </p:nvPr>
        </p:nvSpPr>
        <p:spPr>
          <a:xfrm>
            <a:off x="0"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
        <p:nvSpPr>
          <p:cNvPr id="9"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a:t>© 2019 IBM Corporation</a:t>
            </a:r>
            <a:endParaRPr lang="en-US" dirty="0"/>
          </a:p>
        </p:txBody>
      </p:sp>
    </p:spTree>
    <p:extLst>
      <p:ext uri="{BB962C8B-B14F-4D97-AF65-F5344CB8AC3E}">
        <p14:creationId xmlns:p14="http://schemas.microsoft.com/office/powerpoint/2010/main" val="2999268339"/>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2" y="2571750"/>
            <a:ext cx="2285997"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2286000" cy="2571750"/>
          </a:xfrm>
          <a:solidFill>
            <a:schemeClr val="bg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itle 5"/>
          <p:cNvSpPr>
            <a:spLocks noGrp="1"/>
          </p:cNvSpPr>
          <p:nvPr>
            <p:ph type="title"/>
          </p:nvPr>
        </p:nvSpPr>
        <p:spPr>
          <a:xfrm>
            <a:off x="0"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
        <p:nvSpPr>
          <p:cNvPr id="9"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a:t>© 2019 IBM Corporation</a:t>
            </a:r>
            <a:endParaRPr lang="en-US" dirty="0"/>
          </a:p>
        </p:txBody>
      </p:sp>
    </p:spTree>
    <p:extLst>
      <p:ext uri="{BB962C8B-B14F-4D97-AF65-F5344CB8AC3E}">
        <p14:creationId xmlns:p14="http://schemas.microsoft.com/office/powerpoint/2010/main" val="391232556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endParaRPr lang="en-US"/>
          </a:p>
        </p:txBody>
      </p:sp>
      <p:sp>
        <p:nvSpPr>
          <p:cNvPr id="6" name="Title 5"/>
          <p:cNvSpPr>
            <a:spLocks noGrp="1"/>
          </p:cNvSpPr>
          <p:nvPr>
            <p:ph type="title"/>
          </p:nvPr>
        </p:nvSpPr>
        <p:spPr>
          <a:xfrm>
            <a:off x="-1"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2379608895"/>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itle 5"/>
          <p:cNvSpPr>
            <a:spLocks noGrp="1"/>
          </p:cNvSpPr>
          <p:nvPr>
            <p:ph type="title"/>
          </p:nvPr>
        </p:nvSpPr>
        <p:spPr>
          <a:xfrm>
            <a:off x="0"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
        <p:nvSpPr>
          <p:cNvPr id="5"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a:t>© 2019 IBM Corporation</a:t>
            </a:r>
            <a:endParaRPr lang="en-US" dirty="0"/>
          </a:p>
        </p:txBody>
      </p:sp>
    </p:spTree>
    <p:extLst>
      <p:ext uri="{BB962C8B-B14F-4D97-AF65-F5344CB8AC3E}">
        <p14:creationId xmlns:p14="http://schemas.microsoft.com/office/powerpoint/2010/main" val="3088958620"/>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5"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a:t>© 2019 IBM Corporation</a:t>
            </a:r>
            <a:endParaRPr lang="en-US" dirty="0"/>
          </a:p>
        </p:txBody>
      </p:sp>
    </p:spTree>
    <p:extLst>
      <p:ext uri="{BB962C8B-B14F-4D97-AF65-F5344CB8AC3E}">
        <p14:creationId xmlns:p14="http://schemas.microsoft.com/office/powerpoint/2010/main" val="850286131"/>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92024"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8"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a:t>© 2019 IBM Corporation</a:t>
            </a:r>
            <a:endParaRPr lang="en-US" dirty="0"/>
          </a:p>
        </p:txBody>
      </p:sp>
    </p:spTree>
    <p:extLst>
      <p:ext uri="{BB962C8B-B14F-4D97-AF65-F5344CB8AC3E}">
        <p14:creationId xmlns:p14="http://schemas.microsoft.com/office/powerpoint/2010/main" val="1818593376"/>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228600" y="1097281"/>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a:t>© 2019 IBM Corporation</a:t>
            </a:r>
            <a:endParaRPr lang="en-US" dirty="0"/>
          </a:p>
        </p:txBody>
      </p:sp>
    </p:spTree>
    <p:extLst>
      <p:ext uri="{BB962C8B-B14F-4D97-AF65-F5344CB8AC3E}">
        <p14:creationId xmlns:p14="http://schemas.microsoft.com/office/powerpoint/2010/main" val="675741841"/>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7" name="Text Placeholder 6"/>
          <p:cNvSpPr>
            <a:spLocks noGrp="1"/>
          </p:cNvSpPr>
          <p:nvPr>
            <p:ph type="body" sz="quarter" idx="12"/>
          </p:nvPr>
        </p:nvSpPr>
        <p:spPr>
          <a:xfrm>
            <a:off x="228600" y="1116489"/>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1"/>
            <a:ext cx="6400800" cy="3824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a:t>© 2019 IBM Corporation</a:t>
            </a:r>
            <a:endParaRPr lang="en-US" dirty="0"/>
          </a:p>
        </p:txBody>
      </p:sp>
    </p:spTree>
    <p:extLst>
      <p:ext uri="{BB962C8B-B14F-4D97-AF65-F5344CB8AC3E}">
        <p14:creationId xmlns:p14="http://schemas.microsoft.com/office/powerpoint/2010/main" val="217986225"/>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7" name="Text Placeholder 6"/>
          <p:cNvSpPr>
            <a:spLocks noGrp="1"/>
          </p:cNvSpPr>
          <p:nvPr>
            <p:ph type="body" sz="quarter" idx="12"/>
          </p:nvPr>
        </p:nvSpPr>
        <p:spPr>
          <a:xfrm>
            <a:off x="228600" y="1116489"/>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a:t>© 2019 IBM Corporation</a:t>
            </a:r>
            <a:endParaRPr lang="en-US" dirty="0"/>
          </a:p>
        </p:txBody>
      </p:sp>
    </p:spTree>
    <p:extLst>
      <p:ext uri="{BB962C8B-B14F-4D97-AF65-F5344CB8AC3E}">
        <p14:creationId xmlns:p14="http://schemas.microsoft.com/office/powerpoint/2010/main" val="3782629096"/>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Picture Placeholder 11"/>
          <p:cNvSpPr>
            <a:spLocks noGrp="1"/>
          </p:cNvSpPr>
          <p:nvPr>
            <p:ph type="pic" sz="quarter" idx="14"/>
          </p:nvPr>
        </p:nvSpPr>
        <p:spPr>
          <a:xfrm>
            <a:off x="4572000" y="0"/>
            <a:ext cx="4572000" cy="5143500"/>
          </a:xfrm>
        </p:spPr>
        <p:txBody>
          <a:bodyPr/>
          <a:lstStyle/>
          <a:p>
            <a:r>
              <a:rPr lang="en-US"/>
              <a:t>Drag picture to placeholder or click icon to add</a:t>
            </a:r>
          </a:p>
        </p:txBody>
      </p:sp>
      <p:sp>
        <p:nvSpPr>
          <p:cNvPr id="8"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a:t>© 2019 IBM Corporation</a:t>
            </a:r>
            <a:endParaRPr lang="en-US" dirty="0"/>
          </a:p>
        </p:txBody>
      </p:sp>
    </p:spTree>
    <p:extLst>
      <p:ext uri="{BB962C8B-B14F-4D97-AF65-F5344CB8AC3E}">
        <p14:creationId xmlns:p14="http://schemas.microsoft.com/office/powerpoint/2010/main" val="2381960543"/>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2514600" y="1116013"/>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4"/>
          </p:nvPr>
        </p:nvSpPr>
        <p:spPr>
          <a:xfrm>
            <a:off x="4700392" y="1051560"/>
            <a:ext cx="4215008" cy="3456432"/>
          </a:xfrm>
        </p:spPr>
        <p:txBody>
          <a:bodyPr/>
          <a:lstStyle>
            <a:lvl1pPr marL="117472" indent="-117472">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a:t>© 2019 IBM Corporation</a:t>
            </a:r>
            <a:endParaRPr lang="en-US" dirty="0"/>
          </a:p>
        </p:txBody>
      </p:sp>
    </p:spTree>
    <p:extLst>
      <p:ext uri="{BB962C8B-B14F-4D97-AF65-F5344CB8AC3E}">
        <p14:creationId xmlns:p14="http://schemas.microsoft.com/office/powerpoint/2010/main" val="492345658"/>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228600" y="192025"/>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6"/>
            <a:ext cx="6400800" cy="4597400"/>
          </a:xfrm>
        </p:spPr>
        <p:txBody>
          <a:bodyPr/>
          <a:lstStyle/>
          <a:p>
            <a:r>
              <a:rPr lang="en-US"/>
              <a:t>Click icon to add table</a:t>
            </a:r>
          </a:p>
        </p:txBody>
      </p:sp>
      <p:sp>
        <p:nvSpPr>
          <p:cNvPr id="8"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a:t>© 2019 IBM Corporation</a:t>
            </a:r>
            <a:endParaRPr lang="en-US" dirty="0"/>
          </a:p>
        </p:txBody>
      </p:sp>
    </p:spTree>
    <p:extLst>
      <p:ext uri="{BB962C8B-B14F-4D97-AF65-F5344CB8AC3E}">
        <p14:creationId xmlns:p14="http://schemas.microsoft.com/office/powerpoint/2010/main" val="4263997743"/>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5"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a:t>© 2019 IBM Corporation</a:t>
            </a:r>
            <a:endParaRPr lang="en-US" dirty="0"/>
          </a:p>
        </p:txBody>
      </p:sp>
    </p:spTree>
    <p:extLst>
      <p:ext uri="{BB962C8B-B14F-4D97-AF65-F5344CB8AC3E}">
        <p14:creationId xmlns:p14="http://schemas.microsoft.com/office/powerpoint/2010/main" val="319468115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622016677"/>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4044464117"/>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tx2">
            <a:lumMod val="1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076" algn="dec"/>
              </a:tabLst>
              <a:defRPr sz="1100"/>
            </a:lvl1pPr>
            <a:lvl2pPr marL="173034" indent="-173034">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a:t>Click to edit Master text styles</a:t>
            </a:r>
          </a:p>
        </p:txBody>
      </p:sp>
      <p:sp>
        <p:nvSpPr>
          <p:cNvPr id="7"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a:t>© 2019 IBM Corporation</a:t>
            </a:r>
            <a:endParaRPr lang="en-US" dirty="0"/>
          </a:p>
        </p:txBody>
      </p:sp>
    </p:spTree>
    <p:extLst>
      <p:ext uri="{BB962C8B-B14F-4D97-AF65-F5344CB8AC3E}">
        <p14:creationId xmlns:p14="http://schemas.microsoft.com/office/powerpoint/2010/main" val="2175152755"/>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5"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a:t>© 2019 IBM Corporation</a:t>
            </a:r>
            <a:endParaRPr lang="en-US" dirty="0"/>
          </a:p>
        </p:txBody>
      </p:sp>
      <p:pic>
        <p:nvPicPr>
          <p:cNvPr id="10" name="Picture 9"/>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3753106" y="1573759"/>
            <a:ext cx="1637786" cy="1526772"/>
          </a:xfrm>
          <a:prstGeom prst="rect">
            <a:avLst/>
          </a:prstGeom>
        </p:spPr>
      </p:pic>
    </p:spTree>
    <p:extLst>
      <p:ext uri="{BB962C8B-B14F-4D97-AF65-F5344CB8AC3E}">
        <p14:creationId xmlns:p14="http://schemas.microsoft.com/office/powerpoint/2010/main" val="1883160363"/>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tx">
  <p:cSld name="4_title, blank">
    <p:spTree>
      <p:nvGrpSpPr>
        <p:cNvPr id="1" name=""/>
        <p:cNvGrpSpPr/>
        <p:nvPr/>
      </p:nvGrpSpPr>
      <p:grpSpPr>
        <a:xfrm>
          <a:off x="0" y="0"/>
          <a:ext cx="0" cy="0"/>
          <a:chOff x="0" y="0"/>
          <a:chExt cx="0" cy="0"/>
        </a:xfrm>
      </p:grpSpPr>
      <p:sp>
        <p:nvSpPr>
          <p:cNvPr id="1219" name="Title Text"/>
          <p:cNvSpPr txBox="1">
            <a:spLocks noGrp="1"/>
          </p:cNvSpPr>
          <p:nvPr>
            <p:ph type="title"/>
          </p:nvPr>
        </p:nvSpPr>
        <p:spPr>
          <a:xfrm>
            <a:off x="228600" y="127000"/>
            <a:ext cx="4114800" cy="381000"/>
          </a:xfrm>
          <a:prstGeom prst="rect">
            <a:avLst/>
          </a:prstGeom>
        </p:spPr>
        <p:txBody>
          <a:bodyPr/>
          <a:lstStyle/>
          <a:p>
            <a:r>
              <a:t>Title Text</a:t>
            </a:r>
          </a:p>
        </p:txBody>
      </p:sp>
      <p:sp>
        <p:nvSpPr>
          <p:cNvPr id="1220"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3429208379"/>
      </p:ext>
    </p:extLst>
  </p:cSld>
  <p:clrMapOvr>
    <a:masterClrMapping/>
  </p:clrMapOvr>
  <p:transition spd="med"/>
</p:sldLayout>
</file>

<file path=ppt/slideLayouts/slideLayout244.xml><?xml version="1.0" encoding="utf-8"?>
<p:sldLayout xmlns:a="http://schemas.openxmlformats.org/drawingml/2006/main" xmlns:r="http://schemas.openxmlformats.org/officeDocument/2006/relationships" xmlns:p="http://schemas.openxmlformats.org/presentationml/2006/main" type="tx">
  <p:cSld name="3_blank (no footer)">
    <p:bg>
      <p:bgPr>
        <a:solidFill>
          <a:srgbClr val="FFFFFF"/>
        </a:solidFill>
        <a:effectLst/>
      </p:bgPr>
    </p:bg>
    <p:spTree>
      <p:nvGrpSpPr>
        <p:cNvPr id="1" name=""/>
        <p:cNvGrpSpPr/>
        <p:nvPr/>
      </p:nvGrpSpPr>
      <p:grpSpPr>
        <a:xfrm>
          <a:off x="0" y="0"/>
          <a:ext cx="0" cy="0"/>
          <a:chOff x="0" y="0"/>
          <a:chExt cx="0" cy="0"/>
        </a:xfrm>
      </p:grpSpPr>
      <p:sp>
        <p:nvSpPr>
          <p:cNvPr id="1131" name="Slide Number"/>
          <p:cNvSpPr txBox="1">
            <a:spLocks noGrp="1"/>
          </p:cNvSpPr>
          <p:nvPr>
            <p:ph type="sldNum" sz="quarter" idx="2"/>
          </p:nvPr>
        </p:nvSpPr>
        <p:spPr>
          <a:xfrm>
            <a:off x="6450610" y="4721099"/>
            <a:ext cx="102593" cy="92333"/>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890021326"/>
      </p:ext>
    </p:extLst>
  </p:cSld>
  <p:clrMapOvr>
    <a:masterClrMapping/>
  </p:clrMapOvr>
  <p:transition spd="med"/>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p:cSld name="Cover Slide">
    <p:bg>
      <p:bgPr>
        <a:gradFill>
          <a:gsLst>
            <a:gs pos="0">
              <a:schemeClr val="accent2"/>
            </a:gs>
            <a:gs pos="100000">
              <a:schemeClr val="tx1"/>
            </a:gs>
          </a:gsLst>
          <a:lin ang="0" scaled="0"/>
        </a:gra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4828032"/>
            <a:ext cx="6400800" cy="137160"/>
          </a:xfrm>
        </p:spPr>
        <p:txBody>
          <a:bodyPr/>
          <a:lstStyle>
            <a:lvl1pPr>
              <a:defRPr>
                <a:solidFill>
                  <a:schemeClr val="bg2"/>
                </a:solidFill>
              </a:defRPr>
            </a:lvl1pPr>
          </a:lstStyle>
          <a:p>
            <a:r>
              <a:rPr lang="en-US"/>
              <a:t>Watson OpenScale / © 2019 IBM Corporation / Some content IBM Confidential, as marked</a:t>
            </a:r>
          </a:p>
        </p:txBody>
      </p:sp>
      <p:sp>
        <p:nvSpPr>
          <p:cNvPr id="4" name="Title 3"/>
          <p:cNvSpPr>
            <a:spLocks noGrp="1"/>
          </p:cNvSpPr>
          <p:nvPr>
            <p:ph type="title"/>
          </p:nvPr>
        </p:nvSpPr>
        <p:spPr>
          <a:xfrm>
            <a:off x="228599" y="203781"/>
            <a:ext cx="4114801" cy="4479344"/>
          </a:xfrm>
        </p:spPr>
        <p:txBody>
          <a:bodyPr/>
          <a:lstStyle>
            <a:lvl1pPr>
              <a:lnSpc>
                <a:spcPct val="90000"/>
              </a:lnSpc>
              <a:defRPr sz="2400" b="0">
                <a:solidFill>
                  <a:schemeClr val="bg2"/>
                </a:solidFill>
              </a:defRPr>
            </a:lvl1pPr>
          </a:lstStyle>
          <a:p>
            <a:r>
              <a:rPr lang="en-US"/>
              <a:t>Click to edit Master title style</a:t>
            </a:r>
            <a:endParaRPr lang="en-US" dirty="0"/>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8393811" y="241300"/>
            <a:ext cx="521589" cy="211455"/>
          </a:xfrm>
          <a:prstGeom prst="rect">
            <a:avLst/>
          </a:prstGeom>
        </p:spPr>
      </p:pic>
      <p:pic>
        <p:nvPicPr>
          <p:cNvPr id="7" name="Picture 6"/>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7410747" y="4604932"/>
            <a:ext cx="1574103" cy="398967"/>
          </a:xfrm>
          <a:prstGeom prst="rect">
            <a:avLst/>
          </a:prstGeom>
        </p:spPr>
      </p:pic>
      <p:pic>
        <p:nvPicPr>
          <p:cNvPr id="9" name="BCK_PEG_[01].png"/>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5554698" y="1621624"/>
            <a:ext cx="2149404" cy="1900252"/>
          </a:xfrm>
          <a:prstGeom prst="rect">
            <a:avLst/>
          </a:prstGeom>
          <a:ln w="12700">
            <a:miter lim="400000"/>
          </a:ln>
        </p:spPr>
      </p:pic>
    </p:spTree>
    <p:extLst>
      <p:ext uri="{BB962C8B-B14F-4D97-AF65-F5344CB8AC3E}">
        <p14:creationId xmlns:p14="http://schemas.microsoft.com/office/powerpoint/2010/main" val="3953174414"/>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bg2"/>
                </a:solidFill>
              </a:defRPr>
            </a:lvl1pPr>
          </a:lstStyle>
          <a:p>
            <a:r>
              <a:rPr lang="en-US"/>
              <a:t>Watson OpenScale / © 2019 IBM Corporation / Some content IBM Confidential, as marked</a:t>
            </a:r>
          </a:p>
        </p:txBody>
      </p:sp>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t>‹#›</a:t>
            </a:fld>
            <a:endParaRPr lang="en-US"/>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465004449"/>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Watson OpenScale / © 2019 IBM Corporation / Some content IBM Confidential, as marked</a:t>
            </a:r>
            <a:endParaRPr lang="en-US" dirty="0"/>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175" algn="dec"/>
              </a:tabLst>
              <a:defRPr/>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Click to edit Master text styles</a:t>
            </a:r>
          </a:p>
          <a:p>
            <a:pPr marL="0" marR="0" lvl="1"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Second level</a:t>
            </a:r>
          </a:p>
          <a:p>
            <a:pPr marL="0" marR="0" lvl="2"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Third level</a:t>
            </a:r>
          </a:p>
          <a:p>
            <a:pPr marL="0" marR="0" lvl="3"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Fourth level</a:t>
            </a:r>
          </a:p>
          <a:p>
            <a:pPr marL="0" marR="0" lvl="4"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Fifth level</a:t>
            </a:r>
            <a:endParaRPr lang="en-US" dirty="0"/>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17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Click to edit Master text styles</a:t>
            </a:r>
          </a:p>
          <a:p>
            <a:pPr marL="0" marR="0" lvl="1"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Second level</a:t>
            </a:r>
          </a:p>
          <a:p>
            <a:pPr marL="0" marR="0" lvl="2"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Third level</a:t>
            </a:r>
          </a:p>
          <a:p>
            <a:pPr marL="0" marR="0" lvl="3"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Fourth level</a:t>
            </a:r>
          </a:p>
          <a:p>
            <a:pPr marL="0" marR="0" lvl="4"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Fifth level</a:t>
            </a:r>
            <a:endParaRPr lang="en-US" dirty="0"/>
          </a:p>
        </p:txBody>
      </p:sp>
    </p:spTree>
    <p:extLst>
      <p:ext uri="{BB962C8B-B14F-4D97-AF65-F5344CB8AC3E}">
        <p14:creationId xmlns:p14="http://schemas.microsoft.com/office/powerpoint/2010/main" val="473491071"/>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t>Watson OpenScale / © 2019 IBM Corporation / Some content IBM Confidential, as marked</a:t>
            </a:r>
          </a:p>
        </p:txBody>
      </p:sp>
      <p:sp>
        <p:nvSpPr>
          <p:cNvPr id="8" name="Text Placeholder 7"/>
          <p:cNvSpPr>
            <a:spLocks noGrp="1"/>
          </p:cNvSpPr>
          <p:nvPr>
            <p:ph type="body" sz="quarter" idx="12"/>
          </p:nvPr>
        </p:nvSpPr>
        <p:spPr>
          <a:xfrm>
            <a:off x="144376" y="1015683"/>
            <a:ext cx="4114800" cy="3108960"/>
          </a:xfrm>
        </p:spPr>
        <p:txBody>
          <a:bodyPr/>
          <a:lstStyle>
            <a:lvl1pPr>
              <a:lnSpc>
                <a:spcPct val="90000"/>
              </a:lnSpc>
              <a:spcBef>
                <a:spcPts val="0"/>
              </a:spcBef>
              <a:defRPr sz="9600" b="1" baseline="0">
                <a:solidFill>
                  <a:schemeClr val="bg2"/>
                </a:solidFill>
                <a:latin typeface="+mj-lt"/>
                <a:ea typeface="IBM Plex Mono" charset="0"/>
                <a:cs typeface="IBM Plex Mono" charset="0"/>
              </a:defRPr>
            </a:lvl1pPr>
          </a:lstStyle>
          <a:p>
            <a:pPr lvl="0"/>
            <a:r>
              <a:rPr lang="en-US"/>
              <a:t>Click to edit Master text styles</a:t>
            </a:r>
          </a:p>
        </p:txBody>
      </p:sp>
    </p:spTree>
    <p:extLst>
      <p:ext uri="{BB962C8B-B14F-4D97-AF65-F5344CB8AC3E}">
        <p14:creationId xmlns:p14="http://schemas.microsoft.com/office/powerpoint/2010/main" val="117415550"/>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t>Watson OpenScale / © 2019 IBM Corporation / Some content IBM Confidential, as marked</a:t>
            </a:r>
          </a:p>
        </p:txBody>
      </p:sp>
      <p:sp>
        <p:nvSpPr>
          <p:cNvPr id="8" name="Text Placeholder 7"/>
          <p:cNvSpPr>
            <a:spLocks noGrp="1"/>
          </p:cNvSpPr>
          <p:nvPr>
            <p:ph type="body" sz="quarter" idx="12"/>
          </p:nvPr>
        </p:nvSpPr>
        <p:spPr>
          <a:xfrm>
            <a:off x="144376" y="1015683"/>
            <a:ext cx="4114800" cy="3108960"/>
          </a:xfrm>
        </p:spPr>
        <p:txBody>
          <a:bodyPr/>
          <a:lstStyle>
            <a:lvl1pPr>
              <a:lnSpc>
                <a:spcPct val="90000"/>
              </a:lnSpc>
              <a:spcBef>
                <a:spcPts val="0"/>
              </a:spcBef>
              <a:defRPr sz="9600" b="1" baseline="0">
                <a:solidFill>
                  <a:schemeClr val="bg2"/>
                </a:solidFill>
                <a:latin typeface="+mj-lt"/>
                <a:ea typeface="IBM Plex Mono" charset="0"/>
                <a:cs typeface="IBM Plex Mono" charset="0"/>
              </a:defRPr>
            </a:lvl1pPr>
          </a:lstStyle>
          <a:p>
            <a:pPr lvl="0"/>
            <a:r>
              <a:rPr lang="en-US"/>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bg2"/>
                </a:solidFill>
              </a:defRPr>
            </a:lvl1pPr>
          </a:lstStyle>
          <a:p>
            <a:r>
              <a:rPr lang="en-US"/>
              <a:t>Drag picture to placeholder or click icon to add</a:t>
            </a:r>
          </a:p>
        </p:txBody>
      </p:sp>
    </p:spTree>
    <p:extLst>
      <p:ext uri="{BB962C8B-B14F-4D97-AF65-F5344CB8AC3E}">
        <p14:creationId xmlns:p14="http://schemas.microsoft.com/office/powerpoint/2010/main" val="322656590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92024"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705732250"/>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156408" y="84701"/>
            <a:ext cx="8686800" cy="4473575"/>
          </a:xfrm>
        </p:spPr>
        <p:txBody>
          <a:bodyPr/>
          <a:lstStyle>
            <a:lvl1pPr>
              <a:lnSpc>
                <a:spcPct val="90000"/>
              </a:lnSpc>
              <a:defRPr sz="9600" b="1" i="0">
                <a:latin typeface="+mj-lt"/>
                <a:ea typeface="IBM Plex Mono" charset="0"/>
                <a:cs typeface="IBM Plex Mono" charset="0"/>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Watson OpenScale / © 2019 IBM Corporation / Some content IBM Confidential, as marked</a:t>
            </a:r>
          </a:p>
        </p:txBody>
      </p:sp>
    </p:spTree>
    <p:extLst>
      <p:ext uri="{BB962C8B-B14F-4D97-AF65-F5344CB8AC3E}">
        <p14:creationId xmlns:p14="http://schemas.microsoft.com/office/powerpoint/2010/main" val="3581465664"/>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5187462" cy="4520805"/>
          </a:xfrm>
        </p:spPr>
        <p:txBody>
          <a:bodyPr/>
          <a:lstStyle>
            <a:lvl1pPr marL="117475" indent="-117475">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t>Watson OpenScale / © 2019 IBM Corporation / Some content IBM Confidential, as marked</a:t>
            </a:r>
          </a:p>
        </p:txBody>
      </p:sp>
    </p:spTree>
    <p:extLst>
      <p:ext uri="{BB962C8B-B14F-4D97-AF65-F5344CB8AC3E}">
        <p14:creationId xmlns:p14="http://schemas.microsoft.com/office/powerpoint/2010/main" val="1415402015"/>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Watson OpenScale / © 2019 IBM Corporation / Some content IBM Confidential, as marked</a:t>
            </a:r>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0563"/>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183334940"/>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Watson OpenScale / © 2019 IBM Corporation / Some content IBM Confidential, as marked</a:t>
            </a:r>
          </a:p>
        </p:txBody>
      </p:sp>
      <p:sp>
        <p:nvSpPr>
          <p:cNvPr id="8" name="Text Placeholder 7"/>
          <p:cNvSpPr>
            <a:spLocks noGrp="1"/>
          </p:cNvSpPr>
          <p:nvPr>
            <p:ph type="body" sz="quarter" idx="12"/>
          </p:nvPr>
        </p:nvSpPr>
        <p:spPr>
          <a:xfrm>
            <a:off x="228600" y="1124712"/>
            <a:ext cx="4114800" cy="3585845"/>
          </a:xfrm>
        </p:spPr>
        <p:txBody>
          <a:bodyPr/>
          <a:lstStyle>
            <a:lvl1pPr>
              <a:spcBef>
                <a:spcPts val="0"/>
              </a:spcBef>
              <a:defRPr sz="1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4800600" y="1124712"/>
            <a:ext cx="4114800" cy="3585845"/>
          </a:xfrm>
        </p:spPr>
        <p:txBody>
          <a:bodyPr/>
          <a:lstStyle>
            <a:lvl1pPr>
              <a:spcBef>
                <a:spcPts val="0"/>
              </a:spcBef>
              <a:defRPr sz="1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25641189"/>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Watson OpenScale / © 2019 IBM Corporation / Some content IBM Confidential, as marked</a:t>
            </a:r>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0"/>
            <a:ext cx="4114800" cy="358965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44670038"/>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latin typeface="+mn-lt"/>
              </a:defRPr>
            </a:lvl1pPr>
          </a:lstStyle>
          <a:p>
            <a:fld id="{3FD999D4-B456-9943-89B7-30D56181CE18}" type="slidenum">
              <a:rPr lang="en-US" smtClean="0"/>
              <a:pPr/>
              <a:t>‹#›</a:t>
            </a:fld>
            <a:endParaRPr lang="en-US"/>
          </a:p>
        </p:txBody>
      </p:sp>
      <p:sp>
        <p:nvSpPr>
          <p:cNvPr id="4" name="Footer Placeholder 3"/>
          <p:cNvSpPr>
            <a:spLocks noGrp="1"/>
          </p:cNvSpPr>
          <p:nvPr>
            <p:ph type="ftr" sz="quarter" idx="11"/>
          </p:nvPr>
        </p:nvSpPr>
        <p:spPr/>
        <p:txBody>
          <a:bodyPr/>
          <a:lstStyle>
            <a:lvl1pPr>
              <a:defRPr>
                <a:latin typeface="+mn-lt"/>
              </a:defRPr>
            </a:lvl1pPr>
          </a:lstStyle>
          <a:p>
            <a:r>
              <a:rPr lang="en-US"/>
              <a:t>Watson OpenScale / © 2019 IBM Corporation / Some content IBM Confidential, as marked</a:t>
            </a:r>
          </a:p>
        </p:txBody>
      </p:sp>
      <p:sp>
        <p:nvSpPr>
          <p:cNvPr id="6" name="Content Placeholder 5"/>
          <p:cNvSpPr>
            <a:spLocks noGrp="1"/>
          </p:cNvSpPr>
          <p:nvPr>
            <p:ph sz="quarter" idx="12"/>
          </p:nvPr>
        </p:nvSpPr>
        <p:spPr>
          <a:xfrm>
            <a:off x="228600" y="995518"/>
            <a:ext cx="4114800" cy="3687607"/>
          </a:xfrm>
        </p:spPr>
        <p:txBody>
          <a:bodyPr/>
          <a:lstStyle>
            <a:lvl1pPr>
              <a:defRPr sz="2400"/>
            </a:lvl1pPr>
          </a:lstStyle>
          <a:p>
            <a:pPr lvl="0"/>
            <a:r>
              <a:rPr lang="en-US"/>
              <a:t>Click to edit Master text styles</a:t>
            </a:r>
          </a:p>
        </p:txBody>
      </p:sp>
      <p:sp>
        <p:nvSpPr>
          <p:cNvPr id="8" name="Content Placeholder 7"/>
          <p:cNvSpPr>
            <a:spLocks noGrp="1"/>
          </p:cNvSpPr>
          <p:nvPr>
            <p:ph sz="quarter" idx="13"/>
          </p:nvPr>
        </p:nvSpPr>
        <p:spPr>
          <a:xfrm>
            <a:off x="4800600" y="1116648"/>
            <a:ext cx="4114800" cy="3566477"/>
          </a:xfrm>
        </p:spPr>
        <p:txBody>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95285989"/>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Watson OpenScale / © 2019 IBM Corporation / Some content IBM Confidential, as marked</a:t>
            </a:r>
          </a:p>
        </p:txBody>
      </p:sp>
      <p:sp>
        <p:nvSpPr>
          <p:cNvPr id="6" name="Text Placeholder 5"/>
          <p:cNvSpPr>
            <a:spLocks noGrp="1"/>
          </p:cNvSpPr>
          <p:nvPr>
            <p:ph type="body" sz="quarter" idx="12"/>
          </p:nvPr>
        </p:nvSpPr>
        <p:spPr>
          <a:xfrm>
            <a:off x="4800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69"/>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40352101"/>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411480"/>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Watson OpenScale / © 2019 IBM Corporation / Some content IBM Confidential, as marked</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7280"/>
            <a:ext cx="4114800" cy="358584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22023441"/>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Watson OpenScale / © 2019 IBM Corporation / Some content IBM Confidential, as marked</a:t>
            </a:r>
          </a:p>
        </p:txBody>
      </p:sp>
      <p:sp>
        <p:nvSpPr>
          <p:cNvPr id="7" name="Text Placeholder 6"/>
          <p:cNvSpPr>
            <a:spLocks noGrp="1"/>
          </p:cNvSpPr>
          <p:nvPr>
            <p:ph type="body" sz="quarter" idx="14"/>
          </p:nvPr>
        </p:nvSpPr>
        <p:spPr>
          <a:xfrm>
            <a:off x="228600" y="1097279"/>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79"/>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77582803"/>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Watson OpenScale / © 2019 IBM Corporation / Some content IBM Confidential, as marked</a:t>
            </a:r>
          </a:p>
        </p:txBody>
      </p:sp>
      <p:sp>
        <p:nvSpPr>
          <p:cNvPr id="6" name="Text Placeholder 5"/>
          <p:cNvSpPr>
            <a:spLocks noGrp="1"/>
          </p:cNvSpPr>
          <p:nvPr>
            <p:ph type="body" sz="quarter" idx="12"/>
          </p:nvPr>
        </p:nvSpPr>
        <p:spPr>
          <a:xfrm>
            <a:off x="4800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6929574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endParaRPr lang="en-US"/>
          </a:p>
        </p:txBody>
      </p:sp>
      <p:sp>
        <p:nvSpPr>
          <p:cNvPr id="6" name="Text Placeholder 5"/>
          <p:cNvSpPr>
            <a:spLocks noGrp="1"/>
          </p:cNvSpPr>
          <p:nvPr>
            <p:ph type="body" sz="quarter" idx="12"/>
          </p:nvPr>
        </p:nvSpPr>
        <p:spPr>
          <a:xfrm>
            <a:off x="228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41921496"/>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Watson OpenScale / © 2019 IBM Corporation / Some content IBM Confidential, as marked</a:t>
            </a:r>
          </a:p>
        </p:txBody>
      </p:sp>
      <p:sp>
        <p:nvSpPr>
          <p:cNvPr id="6" name="Text Placeholder 5"/>
          <p:cNvSpPr>
            <a:spLocks noGrp="1"/>
          </p:cNvSpPr>
          <p:nvPr>
            <p:ph type="body" sz="quarter" idx="12"/>
          </p:nvPr>
        </p:nvSpPr>
        <p:spPr>
          <a:xfrm>
            <a:off x="4800600" y="1124712"/>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2297952706"/>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Watson OpenScale / © 2019 IBM Corporation / Some content IBM Confidential, as marked</a:t>
            </a:r>
          </a:p>
        </p:txBody>
      </p:sp>
    </p:spTree>
    <p:extLst>
      <p:ext uri="{BB962C8B-B14F-4D97-AF65-F5344CB8AC3E}">
        <p14:creationId xmlns:p14="http://schemas.microsoft.com/office/powerpoint/2010/main" val="2793745476"/>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Watson OpenScale / © 2019 IBM Corporation / Some content IBM Confidential, as marked</a:t>
            </a:r>
          </a:p>
        </p:txBody>
      </p:sp>
    </p:spTree>
    <p:extLst>
      <p:ext uri="{BB962C8B-B14F-4D97-AF65-F5344CB8AC3E}">
        <p14:creationId xmlns:p14="http://schemas.microsoft.com/office/powerpoint/2010/main" val="991106995"/>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Watson OpenScale / © 2019 IBM Corporation / Some content IBM Confidential, as marked</a:t>
            </a:r>
          </a:p>
        </p:txBody>
      </p:sp>
    </p:spTree>
    <p:extLst>
      <p:ext uri="{BB962C8B-B14F-4D97-AF65-F5344CB8AC3E}">
        <p14:creationId xmlns:p14="http://schemas.microsoft.com/office/powerpoint/2010/main" val="102102785"/>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Watson OpenScale / © 2019 IBM Corporation / Some content IBM Confidential, as marked</a:t>
            </a:r>
          </a:p>
        </p:txBody>
      </p:sp>
      <p:sp>
        <p:nvSpPr>
          <p:cNvPr id="12" name="Text Placeholder 11"/>
          <p:cNvSpPr>
            <a:spLocks noGrp="1"/>
          </p:cNvSpPr>
          <p:nvPr>
            <p:ph type="body" sz="quarter" idx="13"/>
          </p:nvPr>
        </p:nvSpPr>
        <p:spPr>
          <a:xfrm>
            <a:off x="228600" y="182880"/>
            <a:ext cx="4114800" cy="300037"/>
          </a:xfrm>
        </p:spPr>
        <p:txBody>
          <a:bodyPr/>
          <a:lstStyle>
            <a:lvl1pPr>
              <a:defRPr sz="1600"/>
            </a:lvl1pPr>
          </a:lstStyle>
          <a:p>
            <a:pPr lvl="0"/>
            <a:r>
              <a:rPr lang="en-US"/>
              <a:t>Click to edit Master text styles</a:t>
            </a:r>
          </a:p>
        </p:txBody>
      </p:sp>
      <p:sp>
        <p:nvSpPr>
          <p:cNvPr id="7" name="Text Placeholder 6"/>
          <p:cNvSpPr>
            <a:spLocks noGrp="1"/>
          </p:cNvSpPr>
          <p:nvPr>
            <p:ph type="body" sz="quarter" idx="14"/>
          </p:nvPr>
        </p:nvSpPr>
        <p:spPr>
          <a:xfrm>
            <a:off x="228600" y="1097280"/>
            <a:ext cx="4114800" cy="3488731"/>
          </a:xfrm>
        </p:spPr>
        <p:txBody>
          <a:bodyPr/>
          <a:lstStyle>
            <a:lvl1pPr>
              <a:defRPr sz="16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Tree>
    <p:extLst>
      <p:ext uri="{BB962C8B-B14F-4D97-AF65-F5344CB8AC3E}">
        <p14:creationId xmlns:p14="http://schemas.microsoft.com/office/powerpoint/2010/main" val="3386751287"/>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Watson OpenScale / © 2019 IBM Corporation / Some content IBM Confidential, as marked</a:t>
            </a:r>
          </a:p>
        </p:txBody>
      </p:sp>
      <p:sp>
        <p:nvSpPr>
          <p:cNvPr id="8" name="Content Placeholder 7"/>
          <p:cNvSpPr>
            <a:spLocks noGrp="1"/>
          </p:cNvSpPr>
          <p:nvPr>
            <p:ph sz="quarter" idx="15"/>
          </p:nvPr>
        </p:nvSpPr>
        <p:spPr>
          <a:xfrm>
            <a:off x="6858000" y="0"/>
            <a:ext cx="2286000"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4572000" cy="2111375"/>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6" name="Title 5"/>
          <p:cNvSpPr>
            <a:spLocks noGrp="1"/>
          </p:cNvSpPr>
          <p:nvPr>
            <p:ph type="title"/>
          </p:nvPr>
        </p:nvSpPr>
        <p:spPr>
          <a:xfrm>
            <a:off x="-1"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3486178659"/>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4">
              <a:lumMod val="60000"/>
              <a:lumOff val="40000"/>
            </a:schemeClr>
          </a:solidFill>
        </p:spPr>
        <p:txBody>
          <a:bodyPr lIns="228600" tIns="192024" rIns="228600" bIns="228600"/>
          <a:lstStyle>
            <a:lvl1pPr>
              <a:defRPr sz="1400">
                <a:solidFill>
                  <a:schemeClr val="bg1"/>
                </a:solidFill>
              </a:defRPr>
            </a:lvl1pPr>
          </a:lstStyle>
          <a:p>
            <a:pPr lvl="0"/>
            <a:r>
              <a:rPr lang="en-US"/>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1" y="2571750"/>
            <a:ext cx="2285997" cy="2571750"/>
          </a:xfrm>
          <a:solidFill>
            <a:schemeClr val="accent4"/>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2286000" cy="2571750"/>
          </a:xfrm>
          <a:solidFill>
            <a:schemeClr val="accent2"/>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Watson OpenScale / © 2019 IBM Corporation / Some content IBM Confidential, as marked</a:t>
            </a:r>
          </a:p>
        </p:txBody>
      </p:sp>
      <p:sp>
        <p:nvSpPr>
          <p:cNvPr id="6" name="Title 5"/>
          <p:cNvSpPr>
            <a:spLocks noGrp="1"/>
          </p:cNvSpPr>
          <p:nvPr>
            <p:ph type="title"/>
          </p:nvPr>
        </p:nvSpPr>
        <p:spPr>
          <a:xfrm>
            <a:off x="-1"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3768456438"/>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Watson OpenScale / © 2019 IBM Corporation / Some content IBM Confidential, as marked</a:t>
            </a:r>
          </a:p>
        </p:txBody>
      </p:sp>
      <p:sp>
        <p:nvSpPr>
          <p:cNvPr id="6" name="Title 5"/>
          <p:cNvSpPr>
            <a:spLocks noGrp="1"/>
          </p:cNvSpPr>
          <p:nvPr>
            <p:ph type="title"/>
          </p:nvPr>
        </p:nvSpPr>
        <p:spPr>
          <a:xfrm>
            <a:off x="-1"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629292136"/>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Watson OpenScale / © 2019 IBM Corporation / Some content IBM Confidential, as marked</a:t>
            </a:r>
          </a:p>
        </p:txBody>
      </p:sp>
    </p:spTree>
    <p:extLst>
      <p:ext uri="{BB962C8B-B14F-4D97-AF65-F5344CB8AC3E}">
        <p14:creationId xmlns:p14="http://schemas.microsoft.com/office/powerpoint/2010/main" val="1661875401"/>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92024"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accent4"/>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Watson OpenScale / © 2019 IBM Corporation / Some content IBM Confidential, as marked</a:t>
            </a:r>
          </a:p>
        </p:txBody>
      </p:sp>
    </p:spTree>
    <p:extLst>
      <p:ext uri="{BB962C8B-B14F-4D97-AF65-F5344CB8AC3E}">
        <p14:creationId xmlns:p14="http://schemas.microsoft.com/office/powerpoint/2010/main" val="183415825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endParaRPr lang="en-US"/>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0"/>
            <a:ext cx="6400800" cy="3824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26760863"/>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Watson OpenScale / © 2019 IBM Corporation / Some content IBM Confidential, as marked</a:t>
            </a:r>
          </a:p>
        </p:txBody>
      </p:sp>
      <p:sp>
        <p:nvSpPr>
          <p:cNvPr id="6" name="Text Placeholder 5"/>
          <p:cNvSpPr>
            <a:spLocks noGrp="1"/>
          </p:cNvSpPr>
          <p:nvPr>
            <p:ph type="body" sz="quarter" idx="12"/>
          </p:nvPr>
        </p:nvSpPr>
        <p:spPr>
          <a:xfrm>
            <a:off x="228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47238627"/>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Watson OpenScale / © 2019 IBM Corporation / Some content IBM Confidential, as marked</a:t>
            </a:r>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0"/>
            <a:ext cx="6400800" cy="3824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71786290"/>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Watson OpenScale / © 2019 IBM Corporation / Some content IBM Confidential, as marked</a:t>
            </a:r>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15396492"/>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Watson OpenScale / © 2019 IBM Corporation / Some content IBM Confidential, as marked</a:t>
            </a:r>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Picture Placeholder 11"/>
          <p:cNvSpPr>
            <a:spLocks noGrp="1"/>
          </p:cNvSpPr>
          <p:nvPr>
            <p:ph type="pic" sz="quarter" idx="14"/>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1316167083"/>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Watson OpenScale / © 2019 IBM Corporation / Some content IBM Confidential, as marked</a:t>
            </a:r>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2514600" y="1116013"/>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4"/>
          </p:nvPr>
        </p:nvSpPr>
        <p:spPr>
          <a:xfrm>
            <a:off x="4700392" y="1051560"/>
            <a:ext cx="4215008" cy="3456432"/>
          </a:xfrm>
        </p:spPr>
        <p:txBody>
          <a:bodyPr/>
          <a:lstStyle>
            <a:lvl1pPr marL="117475" indent="-117475">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8763929"/>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Watson OpenScale / © 2019 IBM Corporation / Some content IBM Confidential, as marked</a:t>
            </a:r>
          </a:p>
        </p:txBody>
      </p:sp>
      <p:sp>
        <p:nvSpPr>
          <p:cNvPr id="6" name="Text Placeholder 5"/>
          <p:cNvSpPr>
            <a:spLocks noGrp="1"/>
          </p:cNvSpPr>
          <p:nvPr>
            <p:ph type="body" sz="quarter" idx="12"/>
          </p:nvPr>
        </p:nvSpPr>
        <p:spPr>
          <a:xfrm>
            <a:off x="228600" y="192024"/>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5"/>
            <a:ext cx="6400800" cy="4597400"/>
          </a:xfrm>
        </p:spPr>
        <p:txBody>
          <a:bodyPr/>
          <a:lstStyle/>
          <a:p>
            <a:r>
              <a:rPr lang="en-US"/>
              <a:t>Click icon to add table</a:t>
            </a:r>
          </a:p>
        </p:txBody>
      </p:sp>
    </p:spTree>
    <p:extLst>
      <p:ext uri="{BB962C8B-B14F-4D97-AF65-F5344CB8AC3E}">
        <p14:creationId xmlns:p14="http://schemas.microsoft.com/office/powerpoint/2010/main" val="2846433733"/>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Watson OpenScale / © 2019 IBM Corporation / Some content IBM Confidential, as marked</a:t>
            </a:r>
          </a:p>
        </p:txBody>
      </p:sp>
    </p:spTree>
    <p:extLst>
      <p:ext uri="{BB962C8B-B14F-4D97-AF65-F5344CB8AC3E}">
        <p14:creationId xmlns:p14="http://schemas.microsoft.com/office/powerpoint/2010/main" val="3740032748"/>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4097742631"/>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Watson OpenScale / © 2019 IBM Corporation / Some content IBM Confidential, as marked</a:t>
            </a:r>
            <a:endParaRPr lang="en-US" dirty="0"/>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175" algn="dec"/>
              </a:tabLst>
              <a:defRPr sz="1100"/>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Click to edit Master text styles</a:t>
            </a:r>
          </a:p>
        </p:txBody>
      </p:sp>
    </p:spTree>
    <p:extLst>
      <p:ext uri="{BB962C8B-B14F-4D97-AF65-F5344CB8AC3E}">
        <p14:creationId xmlns:p14="http://schemas.microsoft.com/office/powerpoint/2010/main" val="1045588704"/>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Watson OpenScale / © 2019 IBM Corporation / Some content IBM Confidential, as marked</a:t>
            </a:r>
          </a:p>
        </p:txBody>
      </p:sp>
      <p:pic>
        <p:nvPicPr>
          <p:cNvPr id="7" name="Picture 6"/>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5323344" y="2964562"/>
            <a:ext cx="1990020" cy="810269"/>
          </a:xfrm>
          <a:prstGeom prst="rect">
            <a:avLst/>
          </a:prstGeom>
        </p:spPr>
      </p:pic>
    </p:spTree>
    <p:extLst>
      <p:ext uri="{BB962C8B-B14F-4D97-AF65-F5344CB8AC3E}">
        <p14:creationId xmlns:p14="http://schemas.microsoft.com/office/powerpoint/2010/main" val="176540690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endParaRPr lang="en-US"/>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38292023"/>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4828032"/>
            <a:ext cx="6400800" cy="137160"/>
          </a:xfrm>
        </p:spPr>
        <p:txBody>
          <a:bodyPr/>
          <a:lstStyle>
            <a:lvl1pPr>
              <a:defRPr>
                <a:solidFill>
                  <a:schemeClr val="tx1"/>
                </a:solidFill>
              </a:defRPr>
            </a:lvl1pPr>
          </a:lstStyle>
          <a:p>
            <a:r>
              <a:rPr lang="de-DE"/>
              <a:t>IBM Cloud / Watson and Cloud Platform / © 2018 IBM Corporation</a:t>
            </a:r>
            <a:endParaRPr lang="en-US"/>
          </a:p>
        </p:txBody>
      </p:sp>
      <p:sp>
        <p:nvSpPr>
          <p:cNvPr id="4" name="Title 3"/>
          <p:cNvSpPr>
            <a:spLocks noGrp="1"/>
          </p:cNvSpPr>
          <p:nvPr>
            <p:ph type="title"/>
          </p:nvPr>
        </p:nvSpPr>
        <p:spPr>
          <a:xfrm>
            <a:off x="228600" y="203782"/>
            <a:ext cx="4114801" cy="4479344"/>
          </a:xfrm>
        </p:spPr>
        <p:txBody>
          <a:bodyPr/>
          <a:lstStyle>
            <a:lvl1pPr>
              <a:lnSpc>
                <a:spcPct val="90000"/>
              </a:lnSpc>
              <a:defRPr sz="2400" b="0">
                <a:solidFill>
                  <a:schemeClr val="tx1"/>
                </a:solidFill>
              </a:defRPr>
            </a:lvl1pPr>
          </a:lstStyle>
          <a:p>
            <a:r>
              <a:rPr lang="en-US"/>
              <a:t>Click to edit Master title style</a:t>
            </a:r>
            <a:endParaRPr lang="en-US" dirty="0"/>
          </a:p>
        </p:txBody>
      </p:sp>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393812" y="4705351"/>
            <a:ext cx="521589" cy="211455"/>
          </a:xfrm>
          <a:prstGeom prst="rect">
            <a:avLst/>
          </a:prstGeom>
        </p:spPr>
      </p:pic>
      <p:pic>
        <p:nvPicPr>
          <p:cNvPr id="7" name="Picture 6"/>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4467225" y="405273"/>
            <a:ext cx="4297421" cy="3687650"/>
          </a:xfrm>
          <a:prstGeom prst="rect">
            <a:avLst/>
          </a:prstGeom>
        </p:spPr>
      </p:pic>
      <p:pic>
        <p:nvPicPr>
          <p:cNvPr id="8" name="Picture 7" descr="ibm_gry.png"/>
          <p:cNvPicPr>
            <a:picLocks noChangeAspect="1"/>
          </p:cNvPicPr>
          <p:nvPr/>
        </p:nvPicPr>
        <p:blipFill>
          <a:blip r:embed="rId4" cstate="print">
            <a:biLevel thresh="75000"/>
            <a:extLst>
              <a:ext uri="{28A0092B-C50C-407E-A947-70E740481C1C}">
                <a14:useLocalDpi xmlns:a14="http://schemas.microsoft.com/office/drawing/2010/main"/>
              </a:ext>
            </a:extLst>
          </a:blip>
          <a:stretch>
            <a:fillRect/>
          </a:stretch>
        </p:blipFill>
        <p:spPr>
          <a:xfrm>
            <a:off x="8393812" y="240046"/>
            <a:ext cx="521589" cy="211471"/>
          </a:xfrm>
          <a:prstGeom prst="rect">
            <a:avLst/>
          </a:prstGeom>
        </p:spPr>
      </p:pic>
    </p:spTree>
    <p:extLst>
      <p:ext uri="{BB962C8B-B14F-4D97-AF65-F5344CB8AC3E}">
        <p14:creationId xmlns:p14="http://schemas.microsoft.com/office/powerpoint/2010/main" val="4209702674"/>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tx1"/>
                </a:solidFill>
              </a:defRPr>
            </a:lvl1pPr>
          </a:lstStyle>
          <a:p>
            <a:r>
              <a:rPr lang="de-DE"/>
              <a:t>IBM Cloud / Watson and Cloud Platform / © 2018 IBM Corporation</a:t>
            </a:r>
            <a:endParaRPr lang="en-US"/>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1452057047"/>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Watson and Cloud Platform / © 2018 IBM Corporation</a:t>
            </a:r>
            <a:endParaRPr lang="en-US"/>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076" algn="dec"/>
              </a:tabLst>
              <a:defRPr/>
            </a:lvl1pPr>
            <a:lvl2pPr marL="173034" indent="-173034">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a:t>Click to edit Master text styles</a:t>
            </a:r>
          </a:p>
          <a:p>
            <a:pPr marL="0" marR="0" lvl="1"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a:t>Second level</a:t>
            </a:r>
          </a:p>
          <a:p>
            <a:pPr marL="0" marR="0" lvl="2"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a:t>Third level</a:t>
            </a:r>
          </a:p>
          <a:p>
            <a:pPr marL="0" marR="0" lvl="3"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a:t>Fourth level</a:t>
            </a:r>
          </a:p>
          <a:p>
            <a:pPr marL="0" marR="0" lvl="4"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a:t>Fifth level</a:t>
            </a:r>
            <a:endParaRPr lang="en-US" dirty="0"/>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076"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1100"/>
              </a:spcBef>
              <a:spcAft>
                <a:spcPts val="0"/>
              </a:spcAft>
              <a:buClrTx/>
              <a:buSzTx/>
              <a:buFont typeface="Arial"/>
              <a:buNone/>
              <a:tabLst>
                <a:tab pos="4023260" algn="r"/>
              </a:tabLst>
              <a:defRPr/>
            </a:pPr>
            <a:r>
              <a:rPr lang="en-US"/>
              <a:t>Click to edit Master text styles</a:t>
            </a:r>
          </a:p>
          <a:p>
            <a:pPr marL="0" marR="0" lvl="1" indent="0" algn="l" defTabSz="457189" rtl="0" eaLnBrk="1" fontAlgn="auto" latinLnBrk="0" hangingPunct="1">
              <a:lnSpc>
                <a:spcPct val="100000"/>
              </a:lnSpc>
              <a:spcBef>
                <a:spcPts val="1100"/>
              </a:spcBef>
              <a:spcAft>
                <a:spcPts val="0"/>
              </a:spcAft>
              <a:buClrTx/>
              <a:buSzTx/>
              <a:buFont typeface="Arial"/>
              <a:buNone/>
              <a:tabLst>
                <a:tab pos="4023260" algn="r"/>
              </a:tabLst>
              <a:defRPr/>
            </a:pPr>
            <a:r>
              <a:rPr lang="en-US"/>
              <a:t>Second level</a:t>
            </a:r>
          </a:p>
          <a:p>
            <a:pPr marL="0" marR="0" lvl="2" indent="0" algn="l" defTabSz="457189" rtl="0" eaLnBrk="1" fontAlgn="auto" latinLnBrk="0" hangingPunct="1">
              <a:lnSpc>
                <a:spcPct val="100000"/>
              </a:lnSpc>
              <a:spcBef>
                <a:spcPts val="1100"/>
              </a:spcBef>
              <a:spcAft>
                <a:spcPts val="0"/>
              </a:spcAft>
              <a:buClrTx/>
              <a:buSzTx/>
              <a:buFont typeface="Arial"/>
              <a:buNone/>
              <a:tabLst>
                <a:tab pos="4023260" algn="r"/>
              </a:tabLst>
              <a:defRPr/>
            </a:pPr>
            <a:r>
              <a:rPr lang="en-US"/>
              <a:t>Third level</a:t>
            </a:r>
          </a:p>
          <a:p>
            <a:pPr marL="0" marR="0" lvl="3" indent="0" algn="l" defTabSz="457189" rtl="0" eaLnBrk="1" fontAlgn="auto" latinLnBrk="0" hangingPunct="1">
              <a:lnSpc>
                <a:spcPct val="100000"/>
              </a:lnSpc>
              <a:spcBef>
                <a:spcPts val="1100"/>
              </a:spcBef>
              <a:spcAft>
                <a:spcPts val="0"/>
              </a:spcAft>
              <a:buClrTx/>
              <a:buSzTx/>
              <a:buFont typeface="Arial"/>
              <a:buNone/>
              <a:tabLst>
                <a:tab pos="4023260" algn="r"/>
              </a:tabLst>
              <a:defRPr/>
            </a:pPr>
            <a:r>
              <a:rPr lang="en-US"/>
              <a:t>Fourth level</a:t>
            </a:r>
          </a:p>
          <a:p>
            <a:pPr marL="0" marR="0" lvl="4" indent="0" algn="l" defTabSz="457189" rtl="0" eaLnBrk="1" fontAlgn="auto" latinLnBrk="0" hangingPunct="1">
              <a:lnSpc>
                <a:spcPct val="100000"/>
              </a:lnSpc>
              <a:spcBef>
                <a:spcPts val="1100"/>
              </a:spcBef>
              <a:spcAft>
                <a:spcPts val="0"/>
              </a:spcAft>
              <a:buClrTx/>
              <a:buSzTx/>
              <a:buFont typeface="Arial"/>
              <a:buNone/>
              <a:tabLst>
                <a:tab pos="4023260" algn="r"/>
              </a:tabLst>
              <a:defRPr/>
            </a:pPr>
            <a:r>
              <a:rPr lang="en-US"/>
              <a:t>Fifth level</a:t>
            </a:r>
            <a:endParaRPr lang="en-US" dirty="0"/>
          </a:p>
        </p:txBody>
      </p:sp>
    </p:spTree>
    <p:extLst>
      <p:ext uri="{BB962C8B-B14F-4D97-AF65-F5344CB8AC3E}">
        <p14:creationId xmlns:p14="http://schemas.microsoft.com/office/powerpoint/2010/main" val="2386297484"/>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3"/>
            <a:ext cx="4114800" cy="1003807"/>
          </a:xfrm>
        </p:spPr>
        <p:txBody>
          <a:bodyPr/>
          <a:lstStyle>
            <a:lvl1pPr>
              <a:defRPr sz="1575">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t>IBM Cloud / Watson and Cloud Platform / © 2018 IBM Corporation</a:t>
            </a:r>
            <a:endParaRPr lang="en-US"/>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54326983"/>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3"/>
            <a:ext cx="4114800" cy="1003807"/>
          </a:xfrm>
        </p:spPr>
        <p:txBody>
          <a:bodyPr/>
          <a:lstStyle>
            <a:lvl1pPr>
              <a:defRPr sz="1575">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t>IBM Cloud / Watson and Cloud Platform / © 2018 IBM Corporation</a:t>
            </a:r>
            <a:endParaRPr lang="en-US"/>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tx1"/>
                </a:solidFill>
              </a:defRPr>
            </a:lvl1pPr>
          </a:lstStyle>
          <a:p>
            <a:r>
              <a:rPr lang="en-US"/>
              <a:t>Click icon to add picture</a:t>
            </a:r>
          </a:p>
        </p:txBody>
      </p:sp>
    </p:spTree>
    <p:extLst>
      <p:ext uri="{BB962C8B-B14F-4D97-AF65-F5344CB8AC3E}">
        <p14:creationId xmlns:p14="http://schemas.microsoft.com/office/powerpoint/2010/main" val="3818991202"/>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7"/>
            <a:ext cx="8686800" cy="4473575"/>
          </a:xfrm>
        </p:spPr>
        <p:txBody>
          <a:bodyPr/>
          <a:lstStyle>
            <a:lvl1pPr>
              <a:lnSpc>
                <a:spcPct val="90000"/>
              </a:lnSpc>
              <a:defRPr sz="9600" b="1"/>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Watson and Cloud Platform / © 2018 IBM Corporation</a:t>
            </a:r>
            <a:endParaRPr lang="en-US"/>
          </a:p>
        </p:txBody>
      </p:sp>
    </p:spTree>
    <p:extLst>
      <p:ext uri="{BB962C8B-B14F-4D97-AF65-F5344CB8AC3E}">
        <p14:creationId xmlns:p14="http://schemas.microsoft.com/office/powerpoint/2010/main" val="3360477933"/>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9"/>
            <a:ext cx="5187462" cy="4520805"/>
          </a:xfrm>
        </p:spPr>
        <p:txBody>
          <a:bodyPr/>
          <a:lstStyle>
            <a:lvl1pPr marL="117472" indent="-117472">
              <a:tabLst/>
              <a:defRPr>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t>IBM Cloud / Watson and Cloud Platform / © 2018 IBM Corporation</a:t>
            </a:r>
            <a:endParaRPr lang="en-US"/>
          </a:p>
        </p:txBody>
      </p:sp>
    </p:spTree>
    <p:extLst>
      <p:ext uri="{BB962C8B-B14F-4D97-AF65-F5344CB8AC3E}">
        <p14:creationId xmlns:p14="http://schemas.microsoft.com/office/powerpoint/2010/main" val="117786416"/>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Watson and Cloud Platform / © 2018 IBM Corporation</a:t>
            </a:r>
            <a:endParaRPr lang="en-US"/>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0564"/>
            <a:ext cx="4114800" cy="300037"/>
          </a:xfrm>
        </p:spPr>
        <p:txBody>
          <a:bodyPr/>
          <a:lstStyle>
            <a:lvl1pPr>
              <a:defRPr sz="1125"/>
            </a:lvl1pPr>
          </a:lstStyle>
          <a:p>
            <a:pPr lvl="0"/>
            <a:r>
              <a:rPr lang="en-US"/>
              <a:t>Click to edit Master text styles</a:t>
            </a:r>
          </a:p>
        </p:txBody>
      </p:sp>
    </p:spTree>
    <p:extLst>
      <p:ext uri="{BB962C8B-B14F-4D97-AF65-F5344CB8AC3E}">
        <p14:creationId xmlns:p14="http://schemas.microsoft.com/office/powerpoint/2010/main" val="1384037690"/>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Watson and Cloud Platform / © 2018 IBM Corporation</a:t>
            </a:r>
            <a:endParaRPr lang="en-US"/>
          </a:p>
        </p:txBody>
      </p:sp>
      <p:sp>
        <p:nvSpPr>
          <p:cNvPr id="8" name="Text Placeholder 7"/>
          <p:cNvSpPr>
            <a:spLocks noGrp="1"/>
          </p:cNvSpPr>
          <p:nvPr>
            <p:ph type="body" sz="quarter" idx="12"/>
          </p:nvPr>
        </p:nvSpPr>
        <p:spPr>
          <a:xfrm>
            <a:off x="228600" y="1124713"/>
            <a:ext cx="4114800" cy="3585845"/>
          </a:xfrm>
        </p:spPr>
        <p:txBody>
          <a:bodyPr/>
          <a:lstStyle>
            <a:lvl1pPr>
              <a:spcBef>
                <a:spcPts val="0"/>
              </a:spcBef>
              <a:defRPr sz="1425"/>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4800600" y="1124713"/>
            <a:ext cx="4114800" cy="3585845"/>
          </a:xfrm>
        </p:spPr>
        <p:txBody>
          <a:bodyPr/>
          <a:lstStyle>
            <a:lvl1pPr>
              <a:spcBef>
                <a:spcPts val="0"/>
              </a:spcBef>
              <a:defRPr sz="1425"/>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74160402"/>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Watson and Cloud Platform / © 2018 IBM Corporation</a:t>
            </a:r>
            <a:endParaRPr lang="en-US"/>
          </a:p>
        </p:txBody>
      </p:sp>
      <p:sp>
        <p:nvSpPr>
          <p:cNvPr id="6" name="Text Placeholder 5"/>
          <p:cNvSpPr>
            <a:spLocks noGrp="1"/>
          </p:cNvSpPr>
          <p:nvPr>
            <p:ph type="body" sz="quarter" idx="12"/>
          </p:nvPr>
        </p:nvSpPr>
        <p:spPr>
          <a:xfrm>
            <a:off x="4800600" y="1093470"/>
            <a:ext cx="4114800" cy="3589656"/>
          </a:xfrm>
        </p:spPr>
        <p:txBody>
          <a:bodyPr/>
          <a:lstStyle>
            <a:lvl1pPr>
              <a:defRPr sz="1575"/>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9"/>
            <a:ext cx="4114800" cy="300037"/>
          </a:xfrm>
        </p:spPr>
        <p:txBody>
          <a:bodyPr/>
          <a:lstStyle>
            <a:lvl1pPr>
              <a:defRPr sz="1125"/>
            </a:lvl1pPr>
          </a:lstStyle>
          <a:p>
            <a:pPr lvl="0"/>
            <a:r>
              <a:rPr lang="en-US"/>
              <a:t>Click to edit Master text styles</a:t>
            </a:r>
          </a:p>
        </p:txBody>
      </p:sp>
      <p:sp>
        <p:nvSpPr>
          <p:cNvPr id="7" name="Text Placeholder 6"/>
          <p:cNvSpPr>
            <a:spLocks noGrp="1"/>
          </p:cNvSpPr>
          <p:nvPr>
            <p:ph type="body" sz="quarter" idx="14"/>
          </p:nvPr>
        </p:nvSpPr>
        <p:spPr>
          <a:xfrm>
            <a:off x="228600" y="1093471"/>
            <a:ext cx="4114800" cy="3589655"/>
          </a:xfrm>
        </p:spPr>
        <p:txBody>
          <a:bodyPr/>
          <a:lstStyle>
            <a:lvl1pPr>
              <a:defRPr sz="1575"/>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4627536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endParaRPr lang="en-US"/>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Picture Placeholder 11"/>
          <p:cNvSpPr>
            <a:spLocks noGrp="1"/>
          </p:cNvSpPr>
          <p:nvPr>
            <p:ph type="pic" sz="quarter" idx="14"/>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1844662572"/>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Watson and Cloud Platform / © 2018 IBM Corporation</a:t>
            </a:r>
            <a:endParaRPr lang="en-US"/>
          </a:p>
        </p:txBody>
      </p:sp>
      <p:sp>
        <p:nvSpPr>
          <p:cNvPr id="6" name="Content Placeholder 5"/>
          <p:cNvSpPr>
            <a:spLocks noGrp="1"/>
          </p:cNvSpPr>
          <p:nvPr>
            <p:ph sz="quarter" idx="12"/>
          </p:nvPr>
        </p:nvSpPr>
        <p:spPr>
          <a:xfrm>
            <a:off x="228600" y="995519"/>
            <a:ext cx="4114800" cy="3687607"/>
          </a:xfrm>
        </p:spPr>
        <p:txBody>
          <a:bodyPr/>
          <a:lstStyle>
            <a:lvl1pPr>
              <a:defRPr sz="2400"/>
            </a:lvl1pPr>
          </a:lstStyle>
          <a:p>
            <a:pPr lvl="0"/>
            <a:r>
              <a:rPr lang="en-US"/>
              <a:t>Click to edit Master text styles</a:t>
            </a:r>
          </a:p>
        </p:txBody>
      </p:sp>
      <p:sp>
        <p:nvSpPr>
          <p:cNvPr id="8" name="Content Placeholder 7"/>
          <p:cNvSpPr>
            <a:spLocks noGrp="1"/>
          </p:cNvSpPr>
          <p:nvPr>
            <p:ph sz="quarter" idx="13"/>
          </p:nvPr>
        </p:nvSpPr>
        <p:spPr>
          <a:xfrm>
            <a:off x="4800600" y="1116649"/>
            <a:ext cx="4114800" cy="3566477"/>
          </a:xfrm>
        </p:spPr>
        <p:txBody>
          <a:bodyPr/>
          <a:lstStyle>
            <a:lvl1pPr>
              <a:defRPr sz="1425"/>
            </a:lvl1pPr>
            <a:lvl2pPr>
              <a:defRPr sz="1425"/>
            </a:lvl2pPr>
            <a:lvl3pPr>
              <a:defRPr sz="1425"/>
            </a:lvl3pPr>
            <a:lvl4pPr>
              <a:defRPr sz="1425"/>
            </a:lvl4pPr>
            <a:lvl5pPr>
              <a:defRPr sz="142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86644957"/>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Watson and Cloud Platform / © 2018 IBM Corporation</a:t>
            </a:r>
            <a:endParaRPr lang="en-US"/>
          </a:p>
        </p:txBody>
      </p:sp>
      <p:sp>
        <p:nvSpPr>
          <p:cNvPr id="6" name="Text Placeholder 5"/>
          <p:cNvSpPr>
            <a:spLocks noGrp="1"/>
          </p:cNvSpPr>
          <p:nvPr>
            <p:ph type="body" sz="quarter" idx="12"/>
          </p:nvPr>
        </p:nvSpPr>
        <p:spPr>
          <a:xfrm>
            <a:off x="4800600" y="1093470"/>
            <a:ext cx="1828800" cy="3589655"/>
          </a:xfrm>
        </p:spPr>
        <p:txBody>
          <a:bodyPr/>
          <a:lstStyle>
            <a:lvl1pPr>
              <a:defRPr sz="1575"/>
            </a:lvl1pPr>
            <a:lvl2pPr marL="0" indent="0">
              <a:spcBef>
                <a:spcPts val="1100"/>
              </a:spcBef>
              <a:buFontTx/>
              <a:buNone/>
              <a:defRPr sz="1125"/>
            </a:lvl2pPr>
            <a:lvl3pPr>
              <a:defRPr sz="1125"/>
            </a:lvl3pPr>
            <a:lvl4pPr>
              <a:defRPr sz="1125"/>
            </a:lvl4pPr>
            <a:lvl5pPr>
              <a:defRPr sz="112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9"/>
            <a:ext cx="4114800" cy="300037"/>
          </a:xfrm>
        </p:spPr>
        <p:txBody>
          <a:bodyPr/>
          <a:lstStyle>
            <a:lvl1pPr>
              <a:defRPr sz="1125"/>
            </a:lvl1pPr>
          </a:lstStyle>
          <a:p>
            <a:pPr lvl="0"/>
            <a:r>
              <a:rPr lang="en-US"/>
              <a:t>Click to edit Master text styles</a:t>
            </a:r>
          </a:p>
        </p:txBody>
      </p:sp>
      <p:sp>
        <p:nvSpPr>
          <p:cNvPr id="7" name="Text Placeholder 6"/>
          <p:cNvSpPr>
            <a:spLocks noGrp="1"/>
          </p:cNvSpPr>
          <p:nvPr>
            <p:ph type="body" sz="quarter" idx="14"/>
          </p:nvPr>
        </p:nvSpPr>
        <p:spPr>
          <a:xfrm>
            <a:off x="228600" y="1093470"/>
            <a:ext cx="1828800" cy="3589655"/>
          </a:xfrm>
        </p:spPr>
        <p:txBody>
          <a:bodyPr/>
          <a:lstStyle>
            <a:lvl1pPr>
              <a:spcBef>
                <a:spcPts val="1100"/>
              </a:spcBef>
              <a:defRPr sz="1575"/>
            </a:lvl1pPr>
            <a:lvl2pPr marL="0" indent="0">
              <a:spcBef>
                <a:spcPts val="1100"/>
              </a:spcBef>
              <a:buFontTx/>
              <a:buNone/>
              <a:defRPr sz="1125"/>
            </a:lvl2pPr>
            <a:lvl3pPr>
              <a:defRPr sz="1125"/>
            </a:lvl3pPr>
            <a:lvl4pPr>
              <a:defRPr sz="1125"/>
            </a:lvl4pPr>
            <a:lvl5pPr>
              <a:defRPr sz="112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70"/>
            <a:ext cx="1828800" cy="3589655"/>
          </a:xfrm>
        </p:spPr>
        <p:txBody>
          <a:bodyPr/>
          <a:lstStyle>
            <a:lvl1pPr>
              <a:defRPr sz="1575"/>
            </a:lvl1pPr>
            <a:lvl2pPr marL="0" indent="0">
              <a:spcBef>
                <a:spcPts val="1100"/>
              </a:spcBef>
              <a:buFontTx/>
              <a:buNone/>
              <a:defRPr sz="1125"/>
            </a:lvl2pPr>
            <a:lvl3pPr>
              <a:defRPr sz="1125"/>
            </a:lvl3pPr>
            <a:lvl4pPr>
              <a:defRPr sz="1125"/>
            </a:lvl4pPr>
            <a:lvl5pPr>
              <a:defRPr sz="112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70"/>
            <a:ext cx="1828800" cy="3589655"/>
          </a:xfrm>
        </p:spPr>
        <p:txBody>
          <a:bodyPr/>
          <a:lstStyle>
            <a:lvl1pPr>
              <a:defRPr sz="1575"/>
            </a:lvl1pPr>
            <a:lvl2pPr marL="0" indent="0">
              <a:spcBef>
                <a:spcPts val="1100"/>
              </a:spcBef>
              <a:buFontTx/>
              <a:buNone/>
              <a:defRPr sz="1125"/>
            </a:lvl2pPr>
            <a:lvl3pPr>
              <a:defRPr sz="1125"/>
            </a:lvl3pPr>
            <a:lvl4pPr>
              <a:defRPr sz="1125"/>
            </a:lvl4pPr>
            <a:lvl5pPr>
              <a:defRPr sz="112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61888143"/>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Watson and Cloud Platform / © 2018 IBM Corporation</a:t>
            </a:r>
            <a:endParaRPr lang="en-US"/>
          </a:p>
        </p:txBody>
      </p:sp>
      <p:sp>
        <p:nvSpPr>
          <p:cNvPr id="12" name="Text Placeholder 11"/>
          <p:cNvSpPr>
            <a:spLocks noGrp="1"/>
          </p:cNvSpPr>
          <p:nvPr>
            <p:ph type="body" sz="quarter" idx="13"/>
          </p:nvPr>
        </p:nvSpPr>
        <p:spPr>
          <a:xfrm>
            <a:off x="228600" y="201169"/>
            <a:ext cx="4114800" cy="300037"/>
          </a:xfrm>
        </p:spPr>
        <p:txBody>
          <a:bodyPr/>
          <a:lstStyle>
            <a:lvl1pPr>
              <a:defRPr sz="1125"/>
            </a:lvl1pPr>
          </a:lstStyle>
          <a:p>
            <a:pPr lvl="0"/>
            <a:r>
              <a:rPr lang="en-US"/>
              <a:t>Click to edit Master text styles</a:t>
            </a:r>
          </a:p>
        </p:txBody>
      </p:sp>
      <p:sp>
        <p:nvSpPr>
          <p:cNvPr id="7" name="Text Placeholder 6"/>
          <p:cNvSpPr>
            <a:spLocks noGrp="1"/>
          </p:cNvSpPr>
          <p:nvPr>
            <p:ph type="body" sz="quarter" idx="14"/>
          </p:nvPr>
        </p:nvSpPr>
        <p:spPr>
          <a:xfrm>
            <a:off x="228600" y="1097281"/>
            <a:ext cx="4114800" cy="3585845"/>
          </a:xfrm>
        </p:spPr>
        <p:txBody>
          <a:bodyPr/>
          <a:lstStyle>
            <a:lvl1pPr>
              <a:defRPr sz="1575"/>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Picture Placeholder 7"/>
          <p:cNvSpPr>
            <a:spLocks noGrp="1"/>
          </p:cNvSpPr>
          <p:nvPr>
            <p:ph type="pic" sz="quarter" idx="15"/>
          </p:nvPr>
        </p:nvSpPr>
        <p:spPr>
          <a:xfrm>
            <a:off x="4572000" y="0"/>
            <a:ext cx="4572000" cy="5143500"/>
          </a:xfrm>
        </p:spPr>
        <p:txBody>
          <a:bodyPr/>
          <a:lstStyle/>
          <a:p>
            <a:r>
              <a:rPr lang="en-US"/>
              <a:t>Click icon to add picture</a:t>
            </a:r>
          </a:p>
        </p:txBody>
      </p:sp>
    </p:spTree>
    <p:extLst>
      <p:ext uri="{BB962C8B-B14F-4D97-AF65-F5344CB8AC3E}">
        <p14:creationId xmlns:p14="http://schemas.microsoft.com/office/powerpoint/2010/main" val="642999694"/>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Watson and Cloud Platform / © 2018 IBM Corporation</a:t>
            </a:r>
            <a:endParaRPr lang="en-US"/>
          </a:p>
        </p:txBody>
      </p:sp>
      <p:sp>
        <p:nvSpPr>
          <p:cNvPr id="7" name="Text Placeholder 6"/>
          <p:cNvSpPr>
            <a:spLocks noGrp="1"/>
          </p:cNvSpPr>
          <p:nvPr>
            <p:ph type="body" sz="quarter" idx="14"/>
          </p:nvPr>
        </p:nvSpPr>
        <p:spPr>
          <a:xfrm>
            <a:off x="228600" y="1097280"/>
            <a:ext cx="1828800" cy="3585845"/>
          </a:xfrm>
        </p:spPr>
        <p:txBody>
          <a:bodyPr/>
          <a:lstStyle>
            <a:lvl1pPr>
              <a:spcBef>
                <a:spcPts val="1100"/>
              </a:spcBef>
              <a:defRPr sz="1575"/>
            </a:lvl1pPr>
            <a:lvl2pPr marL="0" indent="0">
              <a:spcBef>
                <a:spcPts val="1100"/>
              </a:spcBef>
              <a:buFontTx/>
              <a:buNone/>
              <a:defRPr sz="1125"/>
            </a:lvl2pPr>
            <a:lvl3pPr>
              <a:defRPr sz="1125"/>
            </a:lvl3pPr>
            <a:lvl4pPr>
              <a:defRPr sz="1125"/>
            </a:lvl4pPr>
            <a:lvl5pPr>
              <a:defRPr sz="112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80"/>
            <a:ext cx="1828800" cy="3585845"/>
          </a:xfrm>
        </p:spPr>
        <p:txBody>
          <a:bodyPr/>
          <a:lstStyle>
            <a:lvl1pPr>
              <a:defRPr sz="1575"/>
            </a:lvl1pPr>
            <a:lvl2pPr marL="0" indent="0">
              <a:spcBef>
                <a:spcPts val="1100"/>
              </a:spcBef>
              <a:buFontTx/>
              <a:buNone/>
              <a:defRPr sz="1125"/>
            </a:lvl2pPr>
            <a:lvl3pPr>
              <a:defRPr sz="1125"/>
            </a:lvl3pPr>
            <a:lvl4pPr>
              <a:defRPr sz="1125"/>
            </a:lvl4pPr>
            <a:lvl5pPr>
              <a:defRPr sz="112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Picture Placeholder 8"/>
          <p:cNvSpPr>
            <a:spLocks noGrp="1"/>
          </p:cNvSpPr>
          <p:nvPr>
            <p:ph type="pic" sz="quarter" idx="16"/>
          </p:nvPr>
        </p:nvSpPr>
        <p:spPr>
          <a:xfrm>
            <a:off x="4572000" y="0"/>
            <a:ext cx="4572000" cy="5143500"/>
          </a:xfrm>
        </p:spPr>
        <p:txBody>
          <a:bodyPr/>
          <a:lstStyle/>
          <a:p>
            <a:r>
              <a:rPr lang="en-US"/>
              <a:t>Click icon to add picture</a:t>
            </a:r>
          </a:p>
        </p:txBody>
      </p:sp>
    </p:spTree>
    <p:extLst>
      <p:ext uri="{BB962C8B-B14F-4D97-AF65-F5344CB8AC3E}">
        <p14:creationId xmlns:p14="http://schemas.microsoft.com/office/powerpoint/2010/main" val="338576824"/>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Watson and Cloud Platform / © 2018 IBM Corporation</a:t>
            </a:r>
            <a:endParaRPr lang="en-US"/>
          </a:p>
        </p:txBody>
      </p:sp>
      <p:sp>
        <p:nvSpPr>
          <p:cNvPr id="6" name="Text Placeholder 5"/>
          <p:cNvSpPr>
            <a:spLocks noGrp="1"/>
          </p:cNvSpPr>
          <p:nvPr>
            <p:ph type="body" sz="quarter" idx="12"/>
          </p:nvPr>
        </p:nvSpPr>
        <p:spPr>
          <a:xfrm>
            <a:off x="4800600" y="1097281"/>
            <a:ext cx="1828800" cy="3501445"/>
          </a:xfrm>
        </p:spPr>
        <p:txBody>
          <a:bodyPr/>
          <a:lstStyle>
            <a:lvl1pPr>
              <a:defRPr sz="1575"/>
            </a:lvl1pPr>
            <a:lvl2pPr marL="0" indent="0">
              <a:spcBef>
                <a:spcPts val="1100"/>
              </a:spcBef>
              <a:buFontTx/>
              <a:buNone/>
              <a:defRPr sz="1125"/>
            </a:lvl2pPr>
            <a:lvl3pPr>
              <a:defRPr sz="1125"/>
            </a:lvl3pPr>
            <a:lvl4pPr>
              <a:defRPr sz="1125"/>
            </a:lvl4pPr>
            <a:lvl5pPr>
              <a:defRPr sz="112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9"/>
            <a:ext cx="4114800" cy="300037"/>
          </a:xfrm>
        </p:spPr>
        <p:txBody>
          <a:bodyPr/>
          <a:lstStyle>
            <a:lvl1pPr>
              <a:defRPr sz="1125"/>
            </a:lvl1pPr>
          </a:lstStyle>
          <a:p>
            <a:pPr lvl="0"/>
            <a:r>
              <a:rPr lang="en-US"/>
              <a:t>Click to edit Master text styles</a:t>
            </a:r>
          </a:p>
        </p:txBody>
      </p:sp>
      <p:sp>
        <p:nvSpPr>
          <p:cNvPr id="10" name="Text Placeholder 9"/>
          <p:cNvSpPr>
            <a:spLocks noGrp="1"/>
          </p:cNvSpPr>
          <p:nvPr>
            <p:ph type="body" sz="quarter" idx="16"/>
          </p:nvPr>
        </p:nvSpPr>
        <p:spPr>
          <a:xfrm>
            <a:off x="7086600" y="1097281"/>
            <a:ext cx="1828800" cy="3501445"/>
          </a:xfrm>
        </p:spPr>
        <p:txBody>
          <a:bodyPr/>
          <a:lstStyle>
            <a:lvl1pPr>
              <a:defRPr sz="1575"/>
            </a:lvl1pPr>
            <a:lvl2pPr marL="0" indent="0">
              <a:spcBef>
                <a:spcPts val="1100"/>
              </a:spcBef>
              <a:buFontTx/>
              <a:buNone/>
              <a:defRPr sz="1125"/>
            </a:lvl2pPr>
            <a:lvl3pPr>
              <a:defRPr sz="1125"/>
            </a:lvl3pPr>
            <a:lvl4pPr>
              <a:defRPr sz="1125"/>
            </a:lvl4pPr>
            <a:lvl5pPr>
              <a:defRPr sz="112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78327009"/>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Watson and Cloud Platform / © 2018 IBM Corporation</a:t>
            </a:r>
            <a:endParaRPr lang="en-US"/>
          </a:p>
        </p:txBody>
      </p:sp>
      <p:sp>
        <p:nvSpPr>
          <p:cNvPr id="6" name="Text Placeholder 5"/>
          <p:cNvSpPr>
            <a:spLocks noGrp="1"/>
          </p:cNvSpPr>
          <p:nvPr>
            <p:ph type="body" sz="quarter" idx="12"/>
          </p:nvPr>
        </p:nvSpPr>
        <p:spPr>
          <a:xfrm>
            <a:off x="4800600" y="1124713"/>
            <a:ext cx="4114800" cy="3501445"/>
          </a:xfrm>
        </p:spPr>
        <p:txBody>
          <a:bodyPr/>
          <a:lstStyle>
            <a:lvl1pPr>
              <a:defRPr>
                <a:solidFill>
                  <a:schemeClr val="bg2"/>
                </a:solidFill>
              </a:defRPr>
            </a:lvl1pPr>
            <a:lvl2pPr marL="0" indent="0">
              <a:spcBef>
                <a:spcPts val="1100"/>
              </a:spcBef>
              <a:buFontTx/>
              <a:buNone/>
              <a:defRPr sz="1125">
                <a:solidFill>
                  <a:schemeClr val="bg2"/>
                </a:solidFill>
              </a:defRPr>
            </a:lvl2pPr>
            <a:lvl3pPr>
              <a:defRPr sz="1125">
                <a:solidFill>
                  <a:schemeClr val="bg2"/>
                </a:solidFill>
              </a:defRPr>
            </a:lvl3pPr>
            <a:lvl4pPr>
              <a:defRPr sz="1125">
                <a:solidFill>
                  <a:schemeClr val="bg2"/>
                </a:solidFill>
              </a:defRPr>
            </a:lvl4pPr>
            <a:lvl5pPr>
              <a:defRPr sz="1125">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9"/>
            <a:ext cx="4114800" cy="300037"/>
          </a:xfrm>
        </p:spPr>
        <p:txBody>
          <a:bodyPr/>
          <a:lstStyle>
            <a:lvl1pPr>
              <a:defRPr sz="1125"/>
            </a:lvl1pPr>
          </a:lstStyle>
          <a:p>
            <a:pPr lvl="0"/>
            <a:r>
              <a:rPr lang="en-US"/>
              <a:t>Click to edit Master text styles</a:t>
            </a:r>
          </a:p>
        </p:txBody>
      </p:sp>
    </p:spTree>
    <p:extLst>
      <p:ext uri="{BB962C8B-B14F-4D97-AF65-F5344CB8AC3E}">
        <p14:creationId xmlns:p14="http://schemas.microsoft.com/office/powerpoint/2010/main" val="1098534068"/>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9"/>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Watson and Cloud Platform / © 2018 IBM Corporation</a:t>
            </a:r>
            <a:endParaRPr lang="en-US"/>
          </a:p>
        </p:txBody>
      </p:sp>
      <p:sp>
        <p:nvSpPr>
          <p:cNvPr id="8" name="Picture Placeholder 7"/>
          <p:cNvSpPr>
            <a:spLocks noGrp="1"/>
          </p:cNvSpPr>
          <p:nvPr>
            <p:ph type="pic" sz="quarter" idx="15"/>
          </p:nvPr>
        </p:nvSpPr>
        <p:spPr>
          <a:xfrm>
            <a:off x="4572000" y="0"/>
            <a:ext cx="4572000" cy="5143500"/>
          </a:xfrm>
        </p:spPr>
        <p:txBody>
          <a:bodyPr/>
          <a:lstStyle/>
          <a:p>
            <a:r>
              <a:rPr lang="en-US"/>
              <a:t>Click icon to add picture</a:t>
            </a:r>
          </a:p>
        </p:txBody>
      </p:sp>
    </p:spTree>
    <p:extLst>
      <p:ext uri="{BB962C8B-B14F-4D97-AF65-F5344CB8AC3E}">
        <p14:creationId xmlns:p14="http://schemas.microsoft.com/office/powerpoint/2010/main" val="2684014793"/>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9"/>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Watson and Cloud Platform / © 2018 IBM Corporation</a:t>
            </a:r>
            <a:endParaRPr lang="en-US"/>
          </a:p>
        </p:txBody>
      </p:sp>
    </p:spTree>
    <p:extLst>
      <p:ext uri="{BB962C8B-B14F-4D97-AF65-F5344CB8AC3E}">
        <p14:creationId xmlns:p14="http://schemas.microsoft.com/office/powerpoint/2010/main" val="3693073707"/>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Watson and Cloud Platform / © 2018 IBM Corporation</a:t>
            </a:r>
            <a:endParaRPr lang="en-US"/>
          </a:p>
        </p:txBody>
      </p:sp>
    </p:spTree>
    <p:extLst>
      <p:ext uri="{BB962C8B-B14F-4D97-AF65-F5344CB8AC3E}">
        <p14:creationId xmlns:p14="http://schemas.microsoft.com/office/powerpoint/2010/main" val="3748021058"/>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2"/>
          </a:solidFill>
        </p:spPr>
        <p:txBody>
          <a:bodyPr lIns="304792" tIns="256026" rIns="304792" bIns="304792"/>
          <a:lstStyle>
            <a:lvl1pPr>
              <a:defRPr sz="1425">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Watson and Cloud Platform / © 2018 IBM Corporation</a:t>
            </a:r>
            <a:endParaRPr lang="en-US"/>
          </a:p>
        </p:txBody>
      </p:sp>
      <p:sp>
        <p:nvSpPr>
          <p:cNvPr id="12" name="Text Placeholder 11"/>
          <p:cNvSpPr>
            <a:spLocks noGrp="1"/>
          </p:cNvSpPr>
          <p:nvPr>
            <p:ph type="body" sz="quarter" idx="13"/>
          </p:nvPr>
        </p:nvSpPr>
        <p:spPr>
          <a:xfrm>
            <a:off x="228600" y="192025"/>
            <a:ext cx="4114800" cy="300037"/>
          </a:xfrm>
        </p:spPr>
        <p:txBody>
          <a:bodyPr/>
          <a:lstStyle>
            <a:lvl1pPr>
              <a:defRPr sz="1575"/>
            </a:lvl1pPr>
          </a:lstStyle>
          <a:p>
            <a:pPr lvl="0"/>
            <a:r>
              <a:rPr lang="en-US"/>
              <a:t>Click to edit Master text styles</a:t>
            </a:r>
          </a:p>
        </p:txBody>
      </p:sp>
      <p:sp>
        <p:nvSpPr>
          <p:cNvPr id="7" name="Text Placeholder 6"/>
          <p:cNvSpPr>
            <a:spLocks noGrp="1"/>
          </p:cNvSpPr>
          <p:nvPr>
            <p:ph type="body" sz="quarter" idx="14"/>
          </p:nvPr>
        </p:nvSpPr>
        <p:spPr>
          <a:xfrm>
            <a:off x="228600" y="1097281"/>
            <a:ext cx="4114800" cy="3488731"/>
          </a:xfrm>
        </p:spPr>
        <p:txBody>
          <a:bodyPr/>
          <a:lstStyle>
            <a:lvl1pPr>
              <a:defRPr sz="1575"/>
            </a:lvl1pPr>
            <a:lvl2pPr>
              <a:defRPr sz="1425"/>
            </a:lvl2pPr>
            <a:lvl3pPr>
              <a:defRPr sz="1425"/>
            </a:lvl3pPr>
            <a:lvl4pPr>
              <a:defRPr sz="1425"/>
            </a:lvl4pPr>
            <a:lvl5pPr>
              <a:defRPr sz="142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6858000" y="0"/>
            <a:ext cx="2286000" cy="2571750"/>
          </a:xfrm>
          <a:solidFill>
            <a:schemeClr val="bg1"/>
          </a:solidFill>
        </p:spPr>
        <p:txBody>
          <a:bodyPr lIns="304792" tIns="256026" rIns="304792" bIns="304792"/>
          <a:lstStyle>
            <a:lvl1pPr>
              <a:defRPr sz="1425">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304792" tIns="256026" rIns="304792" bIns="304792"/>
          <a:lstStyle>
            <a:lvl1pPr>
              <a:defRPr sz="1425">
                <a:solidFill>
                  <a:schemeClr val="bg2"/>
                </a:solidFill>
              </a:defRPr>
            </a:lvl1pPr>
          </a:lstStyle>
          <a:p>
            <a:pPr lvl="0"/>
            <a:r>
              <a:rPr lang="en-US"/>
              <a:t>Click to edit Master text styles</a:t>
            </a:r>
          </a:p>
        </p:txBody>
      </p:sp>
    </p:spTree>
    <p:extLst>
      <p:ext uri="{BB962C8B-B14F-4D97-AF65-F5344CB8AC3E}">
        <p14:creationId xmlns:p14="http://schemas.microsoft.com/office/powerpoint/2010/main" val="24502846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endParaRPr lang="en-US"/>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175" algn="dec"/>
              </a:tabLst>
              <a:defRPr/>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Click to edit Master text styles</a:t>
            </a:r>
          </a:p>
          <a:p>
            <a:pPr marL="0" marR="0" lvl="1"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Second level</a:t>
            </a:r>
          </a:p>
          <a:p>
            <a:pPr marL="0" marR="0" lvl="2"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Third level</a:t>
            </a:r>
          </a:p>
          <a:p>
            <a:pPr marL="0" marR="0" lvl="3"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Fourth level</a:t>
            </a:r>
          </a:p>
          <a:p>
            <a:pPr marL="0" marR="0" lvl="4"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Fifth level</a:t>
            </a:r>
            <a:endParaRPr lang="en-US" dirty="0"/>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17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Click to edit Master text styles</a:t>
            </a:r>
          </a:p>
          <a:p>
            <a:pPr marL="0" marR="0" lvl="1"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Second level</a:t>
            </a:r>
          </a:p>
          <a:p>
            <a:pPr marL="0" marR="0" lvl="2"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Third level</a:t>
            </a:r>
          </a:p>
          <a:p>
            <a:pPr marL="0" marR="0" lvl="3"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Fourth level</a:t>
            </a:r>
          </a:p>
          <a:p>
            <a:pPr marL="0" marR="0" lvl="4"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Fifth level</a:t>
            </a:r>
            <a:endParaRPr lang="en-US" dirty="0"/>
          </a:p>
        </p:txBody>
      </p:sp>
    </p:spTree>
    <p:extLst>
      <p:ext uri="{BB962C8B-B14F-4D97-AF65-F5344CB8AC3E}">
        <p14:creationId xmlns:p14="http://schemas.microsoft.com/office/powerpoint/2010/main" val="100383787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endParaRPr lang="en-US"/>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2514600" y="1116013"/>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4"/>
          </p:nvPr>
        </p:nvSpPr>
        <p:spPr>
          <a:xfrm>
            <a:off x="4700392" y="1051560"/>
            <a:ext cx="4215008" cy="3456432"/>
          </a:xfrm>
        </p:spPr>
        <p:txBody>
          <a:bodyPr/>
          <a:lstStyle>
            <a:lvl1pPr marL="117475" indent="-117475">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35577718"/>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304792" tIns="256026" rIns="304792" bIns="304792"/>
          <a:lstStyle>
            <a:lvl1pPr>
              <a:defRPr sz="1425">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4572000" cy="2571750"/>
          </a:xfrm>
          <a:solidFill>
            <a:schemeClr val="tx1"/>
          </a:solidFill>
        </p:spPr>
        <p:txBody>
          <a:bodyPr lIns="304792" tIns="256026" rIns="304792" bIns="304792"/>
          <a:lstStyle>
            <a:lvl1pPr>
              <a:defRPr sz="1425">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IBM Cloud / Watson and Cloud Platform / © 2018 IBM Corporation</a:t>
            </a:r>
            <a:endParaRPr lang="en-US"/>
          </a:p>
        </p:txBody>
      </p:sp>
      <p:sp>
        <p:nvSpPr>
          <p:cNvPr id="8" name="Content Placeholder 7"/>
          <p:cNvSpPr>
            <a:spLocks noGrp="1"/>
          </p:cNvSpPr>
          <p:nvPr>
            <p:ph sz="quarter" idx="15"/>
          </p:nvPr>
        </p:nvSpPr>
        <p:spPr>
          <a:xfrm>
            <a:off x="6858000" y="0"/>
            <a:ext cx="2286000" cy="2571750"/>
          </a:xfrm>
          <a:solidFill>
            <a:schemeClr val="tx1"/>
          </a:solidFill>
        </p:spPr>
        <p:txBody>
          <a:bodyPr lIns="304792" tIns="256026" rIns="304792" bIns="304792"/>
          <a:lstStyle>
            <a:lvl1pPr>
              <a:defRPr sz="1425">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304792" tIns="256026" rIns="304792" bIns="304792"/>
          <a:lstStyle>
            <a:lvl1pPr>
              <a:defRPr sz="1425">
                <a:solidFill>
                  <a:schemeClr val="bg2"/>
                </a:solidFill>
              </a:defRPr>
            </a:lvl1pPr>
          </a:lstStyle>
          <a:p>
            <a:pPr lvl="0"/>
            <a:r>
              <a:rPr lang="en-US"/>
              <a:t>Click to edit Master text styles</a:t>
            </a:r>
          </a:p>
        </p:txBody>
      </p:sp>
      <p:sp>
        <p:nvSpPr>
          <p:cNvPr id="6" name="Title 5"/>
          <p:cNvSpPr>
            <a:spLocks noGrp="1"/>
          </p:cNvSpPr>
          <p:nvPr>
            <p:ph type="title"/>
          </p:nvPr>
        </p:nvSpPr>
        <p:spPr>
          <a:xfrm>
            <a:off x="0" y="-1"/>
            <a:ext cx="4571999" cy="2571751"/>
          </a:xfrm>
          <a:solidFill>
            <a:schemeClr val="accent2"/>
          </a:solidFill>
        </p:spPr>
        <p:txBody>
          <a:bodyPr lIns="304792" tIns="268217" rIns="304792" bIns="304792"/>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4244556785"/>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1"/>
          </a:solidFill>
        </p:spPr>
        <p:txBody>
          <a:bodyPr lIns="304792" tIns="256026" rIns="304792" bIns="304792"/>
          <a:lstStyle>
            <a:lvl1pPr>
              <a:defRPr sz="1425">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304792" tIns="256026" rIns="304792" bIns="304792"/>
          <a:lstStyle>
            <a:lvl1pPr>
              <a:defRPr sz="1425">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2" y="2571750"/>
            <a:ext cx="2285997" cy="2571750"/>
          </a:xfrm>
          <a:solidFill>
            <a:schemeClr val="accent2"/>
          </a:solidFill>
        </p:spPr>
        <p:txBody>
          <a:bodyPr lIns="304792" tIns="256026" rIns="304792" bIns="304792"/>
          <a:lstStyle>
            <a:lvl1pPr>
              <a:defRPr sz="1425">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2286000" cy="2571750"/>
          </a:xfrm>
          <a:solidFill>
            <a:schemeClr val="bg1"/>
          </a:solidFill>
        </p:spPr>
        <p:txBody>
          <a:bodyPr lIns="304792" tIns="256026" rIns="304792" bIns="304792"/>
          <a:lstStyle>
            <a:lvl1pPr>
              <a:defRPr sz="1425">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IBM Cloud / Watson and Cloud Platform / © 2018 IBM Corporation</a:t>
            </a:r>
            <a:endParaRPr lang="en-US"/>
          </a:p>
        </p:txBody>
      </p:sp>
      <p:sp>
        <p:nvSpPr>
          <p:cNvPr id="6" name="Title 5"/>
          <p:cNvSpPr>
            <a:spLocks noGrp="1"/>
          </p:cNvSpPr>
          <p:nvPr>
            <p:ph type="title"/>
          </p:nvPr>
        </p:nvSpPr>
        <p:spPr>
          <a:xfrm>
            <a:off x="0" y="-1"/>
            <a:ext cx="9143999" cy="2571751"/>
          </a:xfrm>
          <a:solidFill>
            <a:schemeClr val="tx1"/>
          </a:solidFill>
        </p:spPr>
        <p:txBody>
          <a:bodyPr lIns="304792" tIns="207259" rIns="304792" bIns="304792"/>
          <a:lstStyle>
            <a:lvl1pPr>
              <a:defRPr sz="48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4073781198"/>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Watson and Cloud Platform / © 2018 IBM Corporation</a:t>
            </a:r>
            <a:endParaRPr lang="en-US"/>
          </a:p>
        </p:txBody>
      </p:sp>
      <p:sp>
        <p:nvSpPr>
          <p:cNvPr id="6" name="Title 5"/>
          <p:cNvSpPr>
            <a:spLocks noGrp="1"/>
          </p:cNvSpPr>
          <p:nvPr>
            <p:ph type="title"/>
          </p:nvPr>
        </p:nvSpPr>
        <p:spPr>
          <a:xfrm>
            <a:off x="0" y="-1"/>
            <a:ext cx="9143999" cy="1290639"/>
          </a:xfrm>
          <a:solidFill>
            <a:schemeClr val="tx1"/>
          </a:solidFill>
        </p:spPr>
        <p:txBody>
          <a:bodyPr lIns="304792" tIns="268217" rIns="304792" bIns="304792"/>
          <a:lstStyle>
            <a:lvl1pPr>
              <a:defRPr sz="2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3264877740"/>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304792" tIns="207259" rIns="304792" bIns="304792"/>
          <a:lstStyle>
            <a:lvl1pPr>
              <a:defRPr>
                <a:solidFill>
                  <a:schemeClr val="bg2"/>
                </a:solidFill>
              </a:defRPr>
            </a:lvl1pPr>
            <a:lvl2pPr>
              <a:defRPr sz="975">
                <a:solidFill>
                  <a:schemeClr val="bg2"/>
                </a:solidFill>
              </a:defRPr>
            </a:lvl2pPr>
            <a:lvl3pPr>
              <a:defRPr sz="975">
                <a:solidFill>
                  <a:schemeClr val="bg2"/>
                </a:solidFill>
              </a:defRPr>
            </a:lvl3pPr>
            <a:lvl4pPr>
              <a:defRPr sz="975">
                <a:solidFill>
                  <a:schemeClr val="bg2"/>
                </a:solidFill>
              </a:defRPr>
            </a:lvl4pPr>
            <a:lvl5pPr>
              <a:defRPr sz="975">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IBM Cloud / Watson and Cloud Platform / © 2018 IBM Corporation</a:t>
            </a:r>
            <a:endParaRPr lang="en-US"/>
          </a:p>
        </p:txBody>
      </p:sp>
    </p:spTree>
    <p:extLst>
      <p:ext uri="{BB962C8B-B14F-4D97-AF65-F5344CB8AC3E}">
        <p14:creationId xmlns:p14="http://schemas.microsoft.com/office/powerpoint/2010/main" val="2599266559"/>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304792" tIns="243834" rIns="304792" bIns="304792"/>
          <a:lstStyle>
            <a:lvl1pPr>
              <a:defRPr sz="1575">
                <a:solidFill>
                  <a:schemeClr val="bg2"/>
                </a:solidFill>
              </a:defRPr>
            </a:lvl1pPr>
            <a:lvl2pPr>
              <a:defRPr sz="1125">
                <a:solidFill>
                  <a:schemeClr val="bg2"/>
                </a:solidFill>
              </a:defRPr>
            </a:lvl2pPr>
            <a:lvl3pPr>
              <a:defRPr sz="1125">
                <a:solidFill>
                  <a:schemeClr val="bg2"/>
                </a:solidFill>
              </a:defRPr>
            </a:lvl3pPr>
            <a:lvl4pPr>
              <a:defRPr sz="1125">
                <a:solidFill>
                  <a:schemeClr val="bg2"/>
                </a:solidFill>
              </a:defRPr>
            </a:lvl4pPr>
            <a:lvl5pPr>
              <a:defRPr sz="1125">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304792" tIns="256026" rIns="304792" bIns="304792"/>
          <a:lstStyle>
            <a:lvl1pPr>
              <a:defRPr sz="1425">
                <a:solidFill>
                  <a:schemeClr val="bg2"/>
                </a:solidFill>
              </a:defRPr>
            </a:lvl1pPr>
            <a:lvl2pPr>
              <a:defRPr sz="1125">
                <a:solidFill>
                  <a:schemeClr val="bg2"/>
                </a:solidFill>
              </a:defRPr>
            </a:lvl2pPr>
            <a:lvl3pPr>
              <a:defRPr sz="1125">
                <a:solidFill>
                  <a:schemeClr val="bg2"/>
                </a:solidFill>
              </a:defRPr>
            </a:lvl3pPr>
            <a:lvl4pPr>
              <a:defRPr sz="1125">
                <a:solidFill>
                  <a:schemeClr val="bg2"/>
                </a:solidFill>
              </a:defRPr>
            </a:lvl4pPr>
            <a:lvl5pPr>
              <a:defRPr sz="1125">
                <a:solidFill>
                  <a:schemeClr val="bg2"/>
                </a:solidFill>
              </a:defRPr>
            </a:lvl5pPr>
          </a:lstStyle>
          <a:p>
            <a:pPr lvl="0"/>
            <a:r>
              <a:rPr lang="en-US"/>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304792" tIns="256026" rIns="304792" bIns="304792"/>
          <a:lstStyle>
            <a:lvl1pPr>
              <a:defRPr sz="1425">
                <a:solidFill>
                  <a:schemeClr val="bg2"/>
                </a:solidFill>
              </a:defRPr>
            </a:lvl1pPr>
            <a:lvl2pPr>
              <a:defRPr sz="1125">
                <a:solidFill>
                  <a:schemeClr val="bg2"/>
                </a:solidFill>
              </a:defRPr>
            </a:lvl2pPr>
            <a:lvl3pPr>
              <a:defRPr sz="1125">
                <a:solidFill>
                  <a:schemeClr val="bg2"/>
                </a:solidFill>
              </a:defRPr>
            </a:lvl3pPr>
            <a:lvl4pPr>
              <a:defRPr sz="1125">
                <a:solidFill>
                  <a:schemeClr val="bg2"/>
                </a:solidFill>
              </a:defRPr>
            </a:lvl4pPr>
            <a:lvl5pPr>
              <a:defRPr sz="1125">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304792" tIns="256026" rIns="304792" bIns="304792"/>
          <a:lstStyle>
            <a:lvl1pPr>
              <a:defRPr sz="1425">
                <a:solidFill>
                  <a:schemeClr val="bg2"/>
                </a:solidFill>
              </a:defRPr>
            </a:lvl1pPr>
            <a:lvl2pPr>
              <a:defRPr sz="1125">
                <a:solidFill>
                  <a:schemeClr val="bg2"/>
                </a:solidFill>
              </a:defRPr>
            </a:lvl2pPr>
            <a:lvl3pPr>
              <a:defRPr sz="1125">
                <a:solidFill>
                  <a:schemeClr val="bg2"/>
                </a:solidFill>
              </a:defRPr>
            </a:lvl3pPr>
            <a:lvl4pPr>
              <a:defRPr sz="1125">
                <a:solidFill>
                  <a:schemeClr val="bg2"/>
                </a:solidFill>
              </a:defRPr>
            </a:lvl4pPr>
            <a:lvl5pPr>
              <a:defRPr sz="1125">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IBM Cloud / Watson and Cloud Platform / © 2018 IBM Corporation</a:t>
            </a:r>
            <a:endParaRPr lang="en-US"/>
          </a:p>
        </p:txBody>
      </p:sp>
    </p:spTree>
    <p:extLst>
      <p:ext uri="{BB962C8B-B14F-4D97-AF65-F5344CB8AC3E}">
        <p14:creationId xmlns:p14="http://schemas.microsoft.com/office/powerpoint/2010/main" val="2379723619"/>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Watson and Cloud Platform / © 2018 IBM Corporation</a:t>
            </a:r>
            <a:endParaRPr lang="en-US"/>
          </a:p>
        </p:txBody>
      </p:sp>
      <p:sp>
        <p:nvSpPr>
          <p:cNvPr id="6" name="Text Placeholder 5"/>
          <p:cNvSpPr>
            <a:spLocks noGrp="1"/>
          </p:cNvSpPr>
          <p:nvPr>
            <p:ph type="body" sz="quarter" idx="12"/>
          </p:nvPr>
        </p:nvSpPr>
        <p:spPr>
          <a:xfrm>
            <a:off x="228600" y="1097281"/>
            <a:ext cx="1828800" cy="3501445"/>
          </a:xfrm>
        </p:spPr>
        <p:txBody>
          <a:bodyPr/>
          <a:lstStyle>
            <a:lvl1pPr>
              <a:defRPr sz="1575"/>
            </a:lvl1pPr>
            <a:lvl2pPr marL="0" indent="0">
              <a:spcBef>
                <a:spcPts val="1100"/>
              </a:spcBef>
              <a:buFontTx/>
              <a:buNone/>
              <a:defRPr sz="1125"/>
            </a:lvl2pPr>
            <a:lvl3pPr>
              <a:defRPr sz="1125"/>
            </a:lvl3pPr>
            <a:lvl4pPr>
              <a:defRPr sz="1125"/>
            </a:lvl4pPr>
            <a:lvl5pPr>
              <a:defRPr sz="112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38130239"/>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Watson and Cloud Platform / © 2018 IBM Corporation</a:t>
            </a:r>
            <a:endParaRPr lang="en-US"/>
          </a:p>
        </p:txBody>
      </p:sp>
      <p:sp>
        <p:nvSpPr>
          <p:cNvPr id="7" name="Text Placeholder 6"/>
          <p:cNvSpPr>
            <a:spLocks noGrp="1"/>
          </p:cNvSpPr>
          <p:nvPr>
            <p:ph type="body" sz="quarter" idx="12"/>
          </p:nvPr>
        </p:nvSpPr>
        <p:spPr>
          <a:xfrm>
            <a:off x="228600" y="1116489"/>
            <a:ext cx="1828800" cy="3454400"/>
          </a:xfrm>
        </p:spPr>
        <p:txBody>
          <a:bodyPr/>
          <a:lstStyle>
            <a:lvl1pPr>
              <a:defRPr sz="1425"/>
            </a:lvl1pPr>
            <a:lvl2pPr>
              <a:defRPr sz="1125"/>
            </a:lvl2pPr>
            <a:lvl3pPr>
              <a:defRPr sz="1125"/>
            </a:lvl3pPr>
            <a:lvl4pPr>
              <a:defRPr sz="1125"/>
            </a:lvl4pPr>
            <a:lvl5pPr>
              <a:defRPr sz="112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1"/>
            <a:ext cx="6400800" cy="3824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89647783"/>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Watson and Cloud Platform / © 2018 IBM Corporation</a:t>
            </a:r>
            <a:endParaRPr lang="en-US"/>
          </a:p>
        </p:txBody>
      </p:sp>
      <p:sp>
        <p:nvSpPr>
          <p:cNvPr id="7" name="Text Placeholder 6"/>
          <p:cNvSpPr>
            <a:spLocks noGrp="1"/>
          </p:cNvSpPr>
          <p:nvPr>
            <p:ph type="body" sz="quarter" idx="12"/>
          </p:nvPr>
        </p:nvSpPr>
        <p:spPr>
          <a:xfrm>
            <a:off x="228600" y="1116489"/>
            <a:ext cx="1828800" cy="3454400"/>
          </a:xfrm>
        </p:spPr>
        <p:txBody>
          <a:bodyPr/>
          <a:lstStyle>
            <a:lvl1pPr>
              <a:defRPr sz="1425"/>
            </a:lvl1pPr>
            <a:lvl2pPr>
              <a:defRPr sz="1125"/>
            </a:lvl2pPr>
            <a:lvl3pPr>
              <a:defRPr sz="1125"/>
            </a:lvl3pPr>
            <a:lvl4pPr>
              <a:defRPr sz="1125"/>
            </a:lvl4pPr>
            <a:lvl5pPr>
              <a:defRPr sz="112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00428060"/>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Watson and Cloud Platform / © 2018 IBM Corporation</a:t>
            </a:r>
            <a:endParaRPr lang="en-US"/>
          </a:p>
        </p:txBody>
      </p:sp>
      <p:sp>
        <p:nvSpPr>
          <p:cNvPr id="7" name="Text Placeholder 6"/>
          <p:cNvSpPr>
            <a:spLocks noGrp="1"/>
          </p:cNvSpPr>
          <p:nvPr>
            <p:ph type="body" sz="quarter" idx="12"/>
          </p:nvPr>
        </p:nvSpPr>
        <p:spPr>
          <a:xfrm>
            <a:off x="228600" y="1097280"/>
            <a:ext cx="1828800" cy="3502152"/>
          </a:xfrm>
        </p:spPr>
        <p:txBody>
          <a:bodyPr/>
          <a:lstStyle>
            <a:lvl1pPr>
              <a:defRPr sz="1575"/>
            </a:lvl1pPr>
            <a:lvl2pPr>
              <a:defRPr sz="1125"/>
            </a:lvl2pPr>
            <a:lvl3pPr>
              <a:defRPr sz="1125"/>
            </a:lvl3pPr>
            <a:lvl4pPr>
              <a:defRPr sz="1125"/>
            </a:lvl4pPr>
            <a:lvl5pPr>
              <a:defRPr sz="112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2514600" y="1124712"/>
            <a:ext cx="1828800" cy="3456432"/>
          </a:xfrm>
        </p:spPr>
        <p:txBody>
          <a:bodyPr/>
          <a:lstStyle>
            <a:lvl1pPr>
              <a:defRPr sz="1425"/>
            </a:lvl1pPr>
            <a:lvl2pPr marL="0" indent="0">
              <a:buNone/>
              <a:defRPr sz="975"/>
            </a:lvl2pPr>
            <a:lvl3pPr>
              <a:defRPr sz="975"/>
            </a:lvl3pPr>
            <a:lvl4pPr>
              <a:defRPr sz="975"/>
            </a:lvl4pPr>
            <a:lvl5pPr>
              <a:defRPr sz="97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Picture Placeholder 11"/>
          <p:cNvSpPr>
            <a:spLocks noGrp="1"/>
          </p:cNvSpPr>
          <p:nvPr>
            <p:ph type="pic" sz="quarter" idx="14"/>
          </p:nvPr>
        </p:nvSpPr>
        <p:spPr>
          <a:xfrm>
            <a:off x="4572000" y="0"/>
            <a:ext cx="4572000" cy="5143500"/>
          </a:xfrm>
        </p:spPr>
        <p:txBody>
          <a:bodyPr/>
          <a:lstStyle/>
          <a:p>
            <a:r>
              <a:rPr lang="en-US"/>
              <a:t>Click icon to add picture</a:t>
            </a:r>
          </a:p>
        </p:txBody>
      </p:sp>
    </p:spTree>
    <p:extLst>
      <p:ext uri="{BB962C8B-B14F-4D97-AF65-F5344CB8AC3E}">
        <p14:creationId xmlns:p14="http://schemas.microsoft.com/office/powerpoint/2010/main" val="1295849371"/>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Watson and Cloud Platform / © 2018 IBM Corporation</a:t>
            </a:r>
            <a:endParaRPr lang="en-US"/>
          </a:p>
        </p:txBody>
      </p:sp>
      <p:sp>
        <p:nvSpPr>
          <p:cNvPr id="7" name="Text Placeholder 6"/>
          <p:cNvSpPr>
            <a:spLocks noGrp="1"/>
          </p:cNvSpPr>
          <p:nvPr>
            <p:ph type="body" sz="quarter" idx="12"/>
          </p:nvPr>
        </p:nvSpPr>
        <p:spPr>
          <a:xfrm>
            <a:off x="228600" y="1097280"/>
            <a:ext cx="1828800" cy="3502152"/>
          </a:xfrm>
        </p:spPr>
        <p:txBody>
          <a:bodyPr/>
          <a:lstStyle>
            <a:lvl1pPr>
              <a:defRPr sz="1575"/>
            </a:lvl1pPr>
            <a:lvl2pPr>
              <a:defRPr sz="1125"/>
            </a:lvl2pPr>
            <a:lvl3pPr>
              <a:defRPr sz="1125"/>
            </a:lvl3pPr>
            <a:lvl4pPr>
              <a:defRPr sz="1125"/>
            </a:lvl4pPr>
            <a:lvl5pPr>
              <a:defRPr sz="112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2514600" y="1124712"/>
            <a:ext cx="1828800" cy="3456432"/>
          </a:xfrm>
        </p:spPr>
        <p:txBody>
          <a:bodyPr/>
          <a:lstStyle>
            <a:lvl1pPr>
              <a:defRPr sz="1425"/>
            </a:lvl1pPr>
            <a:lvl2pPr marL="0" indent="0">
              <a:buNone/>
              <a:defRPr sz="975"/>
            </a:lvl2pPr>
            <a:lvl3pPr>
              <a:defRPr sz="975"/>
            </a:lvl3pPr>
            <a:lvl4pPr>
              <a:defRPr sz="975"/>
            </a:lvl4pPr>
            <a:lvl5pPr>
              <a:defRPr sz="97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4"/>
          </p:nvPr>
        </p:nvSpPr>
        <p:spPr>
          <a:xfrm>
            <a:off x="4700392" y="1090961"/>
            <a:ext cx="4215008" cy="3456432"/>
          </a:xfrm>
        </p:spPr>
        <p:txBody>
          <a:bodyPr/>
          <a:lstStyle>
            <a:lvl1pPr marL="117472" indent="-117472">
              <a:tabLst/>
              <a:defRPr sz="2400"/>
            </a:lvl1pPr>
            <a:lvl2pPr marL="0" indent="0">
              <a:buNone/>
              <a:defRPr sz="1125"/>
            </a:lvl2pPr>
            <a:lvl3pPr>
              <a:defRPr sz="1125"/>
            </a:lvl3pPr>
            <a:lvl4pPr>
              <a:defRPr sz="1125"/>
            </a:lvl4pPr>
            <a:lvl5pPr>
              <a:defRPr sz="112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4185203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endParaRPr lang="en-US"/>
          </a:p>
        </p:txBody>
      </p:sp>
      <p:sp>
        <p:nvSpPr>
          <p:cNvPr id="6" name="Text Placeholder 5"/>
          <p:cNvSpPr>
            <a:spLocks noGrp="1"/>
          </p:cNvSpPr>
          <p:nvPr>
            <p:ph type="body" sz="quarter" idx="12"/>
          </p:nvPr>
        </p:nvSpPr>
        <p:spPr>
          <a:xfrm>
            <a:off x="228600" y="192024"/>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5"/>
            <a:ext cx="6400800" cy="4597400"/>
          </a:xfrm>
        </p:spPr>
        <p:txBody>
          <a:bodyPr/>
          <a:lstStyle/>
          <a:p>
            <a:r>
              <a:rPr lang="en-US"/>
              <a:t>Click icon to add table</a:t>
            </a:r>
          </a:p>
        </p:txBody>
      </p:sp>
    </p:spTree>
    <p:extLst>
      <p:ext uri="{BB962C8B-B14F-4D97-AF65-F5344CB8AC3E}">
        <p14:creationId xmlns:p14="http://schemas.microsoft.com/office/powerpoint/2010/main" val="122937792"/>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Watson and Cloud Platform / © 2018 IBM Corporation</a:t>
            </a:r>
            <a:endParaRPr lang="en-US"/>
          </a:p>
        </p:txBody>
      </p:sp>
      <p:sp>
        <p:nvSpPr>
          <p:cNvPr id="6" name="Text Placeholder 5"/>
          <p:cNvSpPr>
            <a:spLocks noGrp="1"/>
          </p:cNvSpPr>
          <p:nvPr>
            <p:ph type="body" sz="quarter" idx="12"/>
          </p:nvPr>
        </p:nvSpPr>
        <p:spPr>
          <a:xfrm>
            <a:off x="228600" y="192025"/>
            <a:ext cx="1828800" cy="4408995"/>
          </a:xfrm>
        </p:spPr>
        <p:txBody>
          <a:bodyPr/>
          <a:lstStyle>
            <a:lvl1pPr>
              <a:defRPr sz="1575"/>
            </a:lvl1pPr>
            <a:lvl2pPr marL="0" indent="0">
              <a:spcBef>
                <a:spcPts val="1100"/>
              </a:spcBef>
              <a:buFontTx/>
              <a:buNone/>
              <a:defRPr sz="1125"/>
            </a:lvl2pPr>
            <a:lvl3pPr>
              <a:defRPr sz="1125"/>
            </a:lvl3pPr>
            <a:lvl4pPr>
              <a:defRPr sz="1125"/>
            </a:lvl4pPr>
            <a:lvl5pPr>
              <a:defRPr sz="112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6"/>
            <a:ext cx="6400800" cy="4597400"/>
          </a:xfrm>
        </p:spPr>
        <p:txBody>
          <a:bodyPr/>
          <a:lstStyle/>
          <a:p>
            <a:r>
              <a:rPr lang="en-US"/>
              <a:t>Click icon to add table</a:t>
            </a:r>
          </a:p>
        </p:txBody>
      </p:sp>
    </p:spTree>
    <p:extLst>
      <p:ext uri="{BB962C8B-B14F-4D97-AF65-F5344CB8AC3E}">
        <p14:creationId xmlns:p14="http://schemas.microsoft.com/office/powerpoint/2010/main" val="1972183845"/>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Watson and Cloud Platform / © 2018 IBM Corporation</a:t>
            </a:r>
            <a:endParaRPr lang="en-US"/>
          </a:p>
        </p:txBody>
      </p:sp>
    </p:spTree>
    <p:extLst>
      <p:ext uri="{BB962C8B-B14F-4D97-AF65-F5344CB8AC3E}">
        <p14:creationId xmlns:p14="http://schemas.microsoft.com/office/powerpoint/2010/main" val="3939893519"/>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470447228"/>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Watson and Cloud Platform / © 2018 IBM Corporation</a:t>
            </a:r>
            <a:endParaRPr lang="en-US"/>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076" algn="dec"/>
              </a:tabLst>
              <a:defRPr sz="1125"/>
            </a:lvl1pPr>
            <a:lvl2pPr marL="173034" indent="-173034">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a:t>Click to edit Master text styles</a:t>
            </a:r>
          </a:p>
        </p:txBody>
      </p:sp>
    </p:spTree>
    <p:extLst>
      <p:ext uri="{BB962C8B-B14F-4D97-AF65-F5344CB8AC3E}">
        <p14:creationId xmlns:p14="http://schemas.microsoft.com/office/powerpoint/2010/main" val="956005601"/>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Watson and Cloud Platform / © 2018 IBM Corporation</a:t>
            </a:r>
            <a:endParaRPr lang="en-US"/>
          </a:p>
        </p:txBody>
      </p:sp>
      <p:pic>
        <p:nvPicPr>
          <p:cNvPr id="5" name="Picture 4" descr="ibm_gry.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925953" y="2186151"/>
            <a:ext cx="1297608" cy="526097"/>
          </a:xfrm>
          <a:prstGeom prst="rect">
            <a:avLst/>
          </a:prstGeom>
        </p:spPr>
      </p:pic>
    </p:spTree>
    <p:extLst>
      <p:ext uri="{BB962C8B-B14F-4D97-AF65-F5344CB8AC3E}">
        <p14:creationId xmlns:p14="http://schemas.microsoft.com/office/powerpoint/2010/main" val="3754937422"/>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showMasterSp="0" type="title">
  <p:cSld name="Light Title Slide">
    <p:spTree>
      <p:nvGrpSpPr>
        <p:cNvPr id="1" name=""/>
        <p:cNvGrpSpPr/>
        <p:nvPr/>
      </p:nvGrpSpPr>
      <p:grpSpPr>
        <a:xfrm>
          <a:off x="0" y="0"/>
          <a:ext cx="0" cy="0"/>
          <a:chOff x="0" y="0"/>
          <a:chExt cx="0" cy="0"/>
        </a:xfrm>
      </p:grpSpPr>
      <p:sp>
        <p:nvSpPr>
          <p:cNvPr id="23" name="Subtitle 2"/>
          <p:cNvSpPr txBox="1">
            <a:spLocks noGrp="1"/>
          </p:cNvSpPr>
          <p:nvPr>
            <p:ph type="body" sz="quarter" idx="13"/>
          </p:nvPr>
        </p:nvSpPr>
        <p:spPr>
          <a:xfrm>
            <a:off x="190500" y="2151990"/>
            <a:ext cx="5553585" cy="457414"/>
          </a:xfrm>
          <a:prstGeom prst="rect">
            <a:avLst/>
          </a:prstGeom>
        </p:spPr>
        <p:txBody>
          <a:bodyPr lIns="45718" tIns="45718" rIns="45718" bIns="45718"/>
          <a:lstStyle>
            <a:lvl1pPr defTabSz="685800">
              <a:lnSpc>
                <a:spcPct val="90000"/>
              </a:lnSpc>
              <a:defRPr sz="2700">
                <a:solidFill>
                  <a:srgbClr val="DBD6D6"/>
                </a:solidFill>
              </a:defRPr>
            </a:lvl1pPr>
          </a:lstStyle>
          <a:p>
            <a:r>
              <a:t>Sub-title</a:t>
            </a:r>
          </a:p>
        </p:txBody>
      </p:sp>
      <p:sp>
        <p:nvSpPr>
          <p:cNvPr id="24" name="Subtitle 2"/>
          <p:cNvSpPr txBox="1">
            <a:spLocks noGrp="1"/>
          </p:cNvSpPr>
          <p:nvPr>
            <p:ph type="body" sz="quarter" idx="14"/>
          </p:nvPr>
        </p:nvSpPr>
        <p:spPr>
          <a:xfrm>
            <a:off x="190500" y="3043017"/>
            <a:ext cx="5553585" cy="262994"/>
          </a:xfrm>
          <a:prstGeom prst="rect">
            <a:avLst/>
          </a:prstGeom>
        </p:spPr>
        <p:txBody>
          <a:bodyPr lIns="45718" tIns="45718" rIns="45718" bIns="45718"/>
          <a:lstStyle>
            <a:lvl1pPr defTabSz="685800">
              <a:lnSpc>
                <a:spcPct val="90000"/>
              </a:lnSpc>
              <a:defRPr sz="1350">
                <a:solidFill>
                  <a:srgbClr val="FFFFFF"/>
                </a:solidFill>
              </a:defRPr>
            </a:lvl1pPr>
          </a:lstStyle>
          <a:p>
            <a:r>
              <a:t>Presenter Name(s)</a:t>
            </a:r>
          </a:p>
        </p:txBody>
      </p:sp>
      <p:sp>
        <p:nvSpPr>
          <p:cNvPr id="25" name="Subtitle 2"/>
          <p:cNvSpPr txBox="1">
            <a:spLocks noGrp="1"/>
          </p:cNvSpPr>
          <p:nvPr>
            <p:ph type="body" sz="quarter" idx="15"/>
          </p:nvPr>
        </p:nvSpPr>
        <p:spPr>
          <a:xfrm>
            <a:off x="190500" y="3306012"/>
            <a:ext cx="4191000" cy="262997"/>
          </a:xfrm>
          <a:prstGeom prst="rect">
            <a:avLst/>
          </a:prstGeom>
        </p:spPr>
        <p:txBody>
          <a:bodyPr lIns="45718" tIns="45718" rIns="45718" bIns="45718"/>
          <a:lstStyle>
            <a:lvl1pPr defTabSz="685800">
              <a:lnSpc>
                <a:spcPct val="90000"/>
              </a:lnSpc>
              <a:defRPr sz="1350">
                <a:solidFill>
                  <a:srgbClr val="FFFFFF"/>
                </a:solidFill>
              </a:defRPr>
            </a:lvl1pPr>
          </a:lstStyle>
          <a:p>
            <a:r>
              <a:rPr dirty="0"/>
              <a:t>Date</a:t>
            </a:r>
          </a:p>
        </p:txBody>
      </p:sp>
      <p:sp>
        <p:nvSpPr>
          <p:cNvPr id="26" name="Subtitle 2"/>
          <p:cNvSpPr txBox="1">
            <a:spLocks noGrp="1"/>
          </p:cNvSpPr>
          <p:nvPr>
            <p:ph type="body" sz="quarter" idx="16"/>
          </p:nvPr>
        </p:nvSpPr>
        <p:spPr>
          <a:xfrm>
            <a:off x="190500" y="1574492"/>
            <a:ext cx="5553586" cy="577499"/>
          </a:xfrm>
          <a:prstGeom prst="rect">
            <a:avLst/>
          </a:prstGeom>
        </p:spPr>
        <p:txBody>
          <a:bodyPr lIns="45718" tIns="45718" rIns="45718" bIns="45718"/>
          <a:lstStyle>
            <a:lvl1pPr defTabSz="685800">
              <a:lnSpc>
                <a:spcPct val="90000"/>
              </a:lnSpc>
              <a:defRPr sz="3600" b="1">
                <a:solidFill>
                  <a:schemeClr val="accent4"/>
                </a:solidFill>
              </a:defRPr>
            </a:lvl1pPr>
          </a:lstStyle>
          <a:p>
            <a:r>
              <a:t>Presentation Title</a:t>
            </a:r>
          </a:p>
        </p:txBody>
      </p:sp>
    </p:spTree>
    <p:extLst>
      <p:ext uri="{BB962C8B-B14F-4D97-AF65-F5344CB8AC3E}">
        <p14:creationId xmlns:p14="http://schemas.microsoft.com/office/powerpoint/2010/main" val="345587294"/>
      </p:ext>
    </p:extLst>
  </p:cSld>
  <p:clrMapOvr>
    <a:masterClrMapping/>
  </p:clrMapOvr>
  <p:transition spd="med"/>
</p:sldLayout>
</file>

<file path=ppt/slideLayouts/slideLayout31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80"/>
            <a:ext cx="8229600" cy="536972"/>
          </a:xfrm>
        </p:spPr>
        <p:txBody>
          <a:bodyPr anchor="t">
            <a:normAutofit/>
          </a:bodyPr>
          <a:lstStyle>
            <a:lvl1pPr algn="l">
              <a:defRPr sz="2500"/>
            </a:lvl1pPr>
          </a:lstStyle>
          <a:p>
            <a:r>
              <a:rPr lang="en-US" dirty="0"/>
              <a:t>Click to edit Master title style</a:t>
            </a:r>
          </a:p>
        </p:txBody>
      </p:sp>
      <p:sp>
        <p:nvSpPr>
          <p:cNvPr id="3" name="Content Placeholder 2"/>
          <p:cNvSpPr>
            <a:spLocks noGrp="1"/>
          </p:cNvSpPr>
          <p:nvPr>
            <p:ph idx="1"/>
          </p:nvPr>
        </p:nvSpPr>
        <p:spPr>
          <a:xfrm>
            <a:off x="457200" y="914401"/>
            <a:ext cx="8229600" cy="3680222"/>
          </a:xfrm>
        </p:spPr>
        <p:txBody>
          <a:bodyPr>
            <a:normAutofit/>
          </a:bodyPr>
          <a:lstStyle>
            <a:lvl1pPr>
              <a:defRPr sz="1900"/>
            </a:lvl1pPr>
            <a:lvl2pPr>
              <a:defRPr sz="1900"/>
            </a:lvl2pPr>
            <a:lvl3pPr>
              <a:defRPr sz="1900"/>
            </a:lvl3pPr>
            <a:lvl4pPr>
              <a:defRPr sz="1900"/>
            </a:lvl4pPr>
            <a:lvl5pPr>
              <a:defRPr sz="19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457200" y="4767267"/>
            <a:ext cx="2133600" cy="273844"/>
          </a:xfrm>
          <a:prstGeom prst="rect">
            <a:avLst/>
          </a:prstGeom>
        </p:spPr>
        <p:txBody>
          <a:bodyPr lIns="81625" tIns="40813" rIns="81625" bIns="40813"/>
          <a:lstStyle/>
          <a:p>
            <a:pPr defTabSz="685783"/>
            <a:fld id="{1D8BD707-D9CF-40AE-B4C6-C98DA3205C09}" type="datetimeFigureOut">
              <a:rPr lang="en-US" smtClean="0">
                <a:solidFill>
                  <a:srgbClr val="000000"/>
                </a:solidFill>
              </a:rPr>
              <a:pPr defTabSz="685783"/>
              <a:t>6/26/20</a:t>
            </a:fld>
            <a:endParaRPr lang="en-US">
              <a:solidFill>
                <a:srgbClr val="000000"/>
              </a:solidFill>
            </a:endParaRPr>
          </a:p>
        </p:txBody>
      </p:sp>
      <p:sp>
        <p:nvSpPr>
          <p:cNvPr id="5" name="Footer Placeholder 4"/>
          <p:cNvSpPr>
            <a:spLocks noGrp="1"/>
          </p:cNvSpPr>
          <p:nvPr>
            <p:ph type="ftr" sz="quarter" idx="11"/>
          </p:nvPr>
        </p:nvSpPr>
        <p:spPr>
          <a:xfrm>
            <a:off x="3124200" y="4767267"/>
            <a:ext cx="2895600" cy="273844"/>
          </a:xfrm>
          <a:prstGeom prst="rect">
            <a:avLst/>
          </a:prstGeom>
        </p:spPr>
        <p:txBody>
          <a:bodyPr lIns="81625" tIns="40813" rIns="81625" bIns="40813"/>
          <a:lstStyle/>
          <a:p>
            <a:endParaRPr lang="en-US">
              <a:solidFill>
                <a:srgbClr val="000000"/>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614025711"/>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B8F8987-F86F-9A48-99E8-254462CD1E07}"/>
              </a:ext>
            </a:extLst>
          </p:cNvPr>
          <p:cNvSpPr>
            <a:spLocks noGrp="1"/>
          </p:cNvSpPr>
          <p:nvPr>
            <p:ph type="dt" sz="half" idx="10"/>
          </p:nvPr>
        </p:nvSpPr>
        <p:spPr/>
        <p:txBody>
          <a:bodyPr/>
          <a:lstStyle/>
          <a:p>
            <a:fld id="{D38C0867-E6F6-D941-B808-1E2636CBB9BC}" type="datetimeFigureOut">
              <a:rPr lang="en-US" smtClean="0"/>
              <a:t>6/26/20</a:t>
            </a:fld>
            <a:endParaRPr lang="en-US"/>
          </a:p>
        </p:txBody>
      </p:sp>
      <p:sp>
        <p:nvSpPr>
          <p:cNvPr id="3" name="Footer Placeholder 2">
            <a:extLst>
              <a:ext uri="{FF2B5EF4-FFF2-40B4-BE49-F238E27FC236}">
                <a16:creationId xmlns:a16="http://schemas.microsoft.com/office/drawing/2014/main" id="{A793313F-4F95-964E-BCA7-B98FF55E942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06C650A-F45B-6242-A191-C3FD4E5ABC54}"/>
              </a:ext>
            </a:extLst>
          </p:cNvPr>
          <p:cNvSpPr>
            <a:spLocks noGrp="1"/>
          </p:cNvSpPr>
          <p:nvPr>
            <p:ph type="sldNum" sz="quarter" idx="12"/>
          </p:nvPr>
        </p:nvSpPr>
        <p:spPr/>
        <p:txBody>
          <a:bodyPr/>
          <a:lstStyle/>
          <a:p>
            <a:fld id="{AD93B1A3-FC65-7548-9FA2-708F485B8E6D}" type="slidenum">
              <a:rPr lang="en-US" smtClean="0"/>
              <a:t>‹#›</a:t>
            </a:fld>
            <a:endParaRPr lang="en-US"/>
          </a:p>
        </p:txBody>
      </p:sp>
    </p:spTree>
    <p:extLst>
      <p:ext uri="{BB962C8B-B14F-4D97-AF65-F5344CB8AC3E}">
        <p14:creationId xmlns:p14="http://schemas.microsoft.com/office/powerpoint/2010/main" val="1255092852"/>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10_Cover Slide">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005435" y="4071328"/>
            <a:ext cx="811723" cy="756705"/>
          </a:xfrm>
          <a:prstGeom prst="rect">
            <a:avLst/>
          </a:prstGeom>
        </p:spPr>
      </p:pic>
      <p:sp>
        <p:nvSpPr>
          <p:cNvPr id="10" name="Text Placeholder 9"/>
          <p:cNvSpPr>
            <a:spLocks noGrp="1"/>
          </p:cNvSpPr>
          <p:nvPr>
            <p:ph type="body" sz="quarter" idx="10" hasCustomPrompt="1"/>
          </p:nvPr>
        </p:nvSpPr>
        <p:spPr>
          <a:xfrm>
            <a:off x="228600" y="53977"/>
            <a:ext cx="8686800" cy="3797300"/>
          </a:xfrm>
        </p:spPr>
        <p:txBody>
          <a:bodyPr/>
          <a:lstStyle>
            <a:lvl1pPr>
              <a:defRPr sz="6600"/>
            </a:lvl1pPr>
            <a:lvl2pPr marL="173034" marR="0" indent="-173034" algn="l" defTabSz="457189" rtl="0" eaLnBrk="1" fontAlgn="auto" latinLnBrk="0" hangingPunct="1">
              <a:lnSpc>
                <a:spcPct val="100000"/>
              </a:lnSpc>
              <a:spcBef>
                <a:spcPts val="1100"/>
              </a:spcBef>
              <a:spcAft>
                <a:spcPts val="0"/>
              </a:spcAft>
              <a:buClrTx/>
              <a:buSzTx/>
              <a:buFont typeface="Arial"/>
              <a:buChar char="–"/>
              <a:tabLst/>
              <a:defRPr/>
            </a:lvl2pPr>
          </a:lstStyle>
          <a:p>
            <a:r>
              <a:rPr lang="en-US" dirty="0"/>
              <a:t>Click to edit Master title style</a:t>
            </a:r>
          </a:p>
        </p:txBody>
      </p:sp>
    </p:spTree>
    <p:extLst>
      <p:ext uri="{BB962C8B-B14F-4D97-AF65-F5344CB8AC3E}">
        <p14:creationId xmlns:p14="http://schemas.microsoft.com/office/powerpoint/2010/main" val="1711666757"/>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p:cSld name="4_Cover Slide">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228600" y="203782"/>
            <a:ext cx="4114801" cy="4479344"/>
          </a:xfrm>
        </p:spPr>
        <p:txBody>
          <a:bodyPr/>
          <a:lstStyle>
            <a:lvl1pPr>
              <a:lnSpc>
                <a:spcPct val="90000"/>
              </a:lnSpc>
              <a:defRPr sz="2400" b="0">
                <a:solidFill>
                  <a:schemeClr val="bg2"/>
                </a:solidFill>
              </a:defRPr>
            </a:lvl1pPr>
          </a:lstStyle>
          <a:p>
            <a:r>
              <a:rPr lang="en-US" dirty="0"/>
              <a:t>Title</a:t>
            </a:r>
          </a:p>
        </p:txBody>
      </p:sp>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r="23887" b="32518"/>
          <a:stretch/>
        </p:blipFill>
        <p:spPr>
          <a:xfrm>
            <a:off x="3586482" y="549848"/>
            <a:ext cx="5557520" cy="4593653"/>
          </a:xfrm>
          <a:prstGeom prst="rect">
            <a:avLst/>
          </a:prstGeom>
        </p:spPr>
      </p:pic>
      <p:pic>
        <p:nvPicPr>
          <p:cNvPr id="45" name="Picture 4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28600" y="4726050"/>
            <a:ext cx="486170" cy="192026"/>
          </a:xfrm>
          <a:prstGeom prst="rect">
            <a:avLst/>
          </a:prstGeom>
        </p:spPr>
      </p:pic>
    </p:spTree>
    <p:extLst>
      <p:ext uri="{BB962C8B-B14F-4D97-AF65-F5344CB8AC3E}">
        <p14:creationId xmlns:p14="http://schemas.microsoft.com/office/powerpoint/2010/main" val="181889182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801703567"/>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p:cSld name="7_Cover Slide">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228600" y="203782"/>
            <a:ext cx="4114801" cy="4479344"/>
          </a:xfrm>
        </p:spPr>
        <p:txBody>
          <a:bodyPr/>
          <a:lstStyle>
            <a:lvl1pPr>
              <a:lnSpc>
                <a:spcPct val="90000"/>
              </a:lnSpc>
              <a:defRPr sz="2400" b="0">
                <a:solidFill>
                  <a:schemeClr val="bg2"/>
                </a:solidFill>
              </a:defRPr>
            </a:lvl1pPr>
          </a:lstStyle>
          <a:p>
            <a:r>
              <a:rPr lang="en-US" dirty="0"/>
              <a:t>Title</a:t>
            </a:r>
          </a:p>
        </p:txBody>
      </p:sp>
      <p:pic>
        <p:nvPicPr>
          <p:cNvPr id="91" name="Picture 9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51587" y="4378561"/>
            <a:ext cx="566641" cy="528235"/>
          </a:xfrm>
          <a:prstGeom prst="rect">
            <a:avLst/>
          </a:prstGeom>
        </p:spPr>
      </p:pic>
      <p:pic>
        <p:nvPicPr>
          <p:cNvPr id="47" name="Picture 4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28601" y="4613683"/>
            <a:ext cx="486170" cy="192026"/>
          </a:xfrm>
          <a:prstGeom prst="rect">
            <a:avLst/>
          </a:prstGeom>
        </p:spPr>
      </p:pic>
    </p:spTree>
    <p:extLst>
      <p:ext uri="{BB962C8B-B14F-4D97-AF65-F5344CB8AC3E}">
        <p14:creationId xmlns:p14="http://schemas.microsoft.com/office/powerpoint/2010/main" val="565976403"/>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4828032"/>
            <a:ext cx="6400800" cy="137160"/>
          </a:xfrm>
        </p:spPr>
        <p:txBody>
          <a:bodyPr/>
          <a:lstStyle>
            <a:lvl1pPr>
              <a:defRPr>
                <a:solidFill>
                  <a:schemeClr val="bg2">
                    <a:alpha val="20000"/>
                  </a:schemeClr>
                </a:solidFill>
              </a:defRPr>
            </a:lvl1pPr>
          </a:lstStyle>
          <a:p>
            <a:r>
              <a:rPr lang="en-US"/>
              <a:t>IBM Watson / Beth Smith Comms / September 2018 / © 2018 IBM Corporation</a:t>
            </a:r>
          </a:p>
        </p:txBody>
      </p:sp>
      <p:sp>
        <p:nvSpPr>
          <p:cNvPr id="4" name="Title 3"/>
          <p:cNvSpPr>
            <a:spLocks noGrp="1"/>
          </p:cNvSpPr>
          <p:nvPr>
            <p:ph type="title"/>
          </p:nvPr>
        </p:nvSpPr>
        <p:spPr>
          <a:xfrm>
            <a:off x="228600" y="203782"/>
            <a:ext cx="4114801" cy="4479344"/>
          </a:xfrm>
        </p:spPr>
        <p:txBody>
          <a:bodyPr/>
          <a:lstStyle>
            <a:lvl1pPr>
              <a:lnSpc>
                <a:spcPct val="90000"/>
              </a:lnSpc>
              <a:defRPr sz="2400" b="0">
                <a:solidFill>
                  <a:schemeClr val="bg2"/>
                </a:solidFill>
              </a:defRPr>
            </a:lvl1pPr>
          </a:lstStyle>
          <a:p>
            <a:r>
              <a:rPr lang="en-US"/>
              <a:t>Click to edit Master title style</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48760" y="4388571"/>
            <a:ext cx="566641" cy="528235"/>
          </a:xfrm>
          <a:prstGeom prst="rect">
            <a:avLst/>
          </a:prstGeom>
        </p:spPr>
      </p:pic>
    </p:spTree>
    <p:extLst>
      <p:ext uri="{BB962C8B-B14F-4D97-AF65-F5344CB8AC3E}">
        <p14:creationId xmlns:p14="http://schemas.microsoft.com/office/powerpoint/2010/main" val="1175692049"/>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bg2">
                    <a:alpha val="20000"/>
                  </a:schemeClr>
                </a:solidFill>
              </a:defRPr>
            </a:lvl1pPr>
          </a:lstStyle>
          <a:p>
            <a:r>
              <a:rPr lang="en-US"/>
              <a:t>IBM Watson / Beth Smith Comms / September 2018 / © 2018 IBM Corporation</a:t>
            </a:r>
          </a:p>
        </p:txBody>
      </p:sp>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t>‹#›</a:t>
            </a:fld>
            <a:endParaRPr lang="en-US"/>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3685529087"/>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Watson / Beth Smith Comms / September 2018 / © 2018 IBM Corporation</a:t>
            </a:r>
            <a:endParaRPr lang="en-US"/>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076" algn="dec"/>
              </a:tabLst>
              <a:defRPr/>
            </a:lvl1pPr>
            <a:lvl2pPr marL="173034" indent="-173034">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a:t>Edit Master text styles</a:t>
            </a:r>
          </a:p>
          <a:p>
            <a:pPr marL="0" marR="0" lvl="1"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a:t>Second level</a:t>
            </a:r>
          </a:p>
          <a:p>
            <a:pPr marL="0" marR="0" lvl="2"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a:t>Third level</a:t>
            </a:r>
          </a:p>
          <a:p>
            <a:pPr marL="0" marR="0" lvl="3"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a:t>Fourth level</a:t>
            </a:r>
          </a:p>
          <a:p>
            <a:pPr marL="0" marR="0" lvl="4"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a:t>Fifth level</a:t>
            </a:r>
            <a:endParaRPr lang="en-US" dirty="0"/>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076"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1100"/>
              </a:spcBef>
              <a:spcAft>
                <a:spcPts val="0"/>
              </a:spcAft>
              <a:buClrTx/>
              <a:buSzTx/>
              <a:buFont typeface="Arial"/>
              <a:buNone/>
              <a:tabLst>
                <a:tab pos="4023260" algn="r"/>
              </a:tabLst>
              <a:defRPr/>
            </a:pPr>
            <a:r>
              <a:rPr lang="en-US"/>
              <a:t>Edit Master text styles</a:t>
            </a:r>
          </a:p>
          <a:p>
            <a:pPr marL="0" marR="0" lvl="1" indent="0" algn="l" defTabSz="457189" rtl="0" eaLnBrk="1" fontAlgn="auto" latinLnBrk="0" hangingPunct="1">
              <a:lnSpc>
                <a:spcPct val="100000"/>
              </a:lnSpc>
              <a:spcBef>
                <a:spcPts val="1100"/>
              </a:spcBef>
              <a:spcAft>
                <a:spcPts val="0"/>
              </a:spcAft>
              <a:buClrTx/>
              <a:buSzTx/>
              <a:buFont typeface="Arial"/>
              <a:buNone/>
              <a:tabLst>
                <a:tab pos="4023260" algn="r"/>
              </a:tabLst>
              <a:defRPr/>
            </a:pPr>
            <a:r>
              <a:rPr lang="en-US"/>
              <a:t>Second level</a:t>
            </a:r>
          </a:p>
          <a:p>
            <a:pPr marL="0" marR="0" lvl="2" indent="0" algn="l" defTabSz="457189" rtl="0" eaLnBrk="1" fontAlgn="auto" latinLnBrk="0" hangingPunct="1">
              <a:lnSpc>
                <a:spcPct val="100000"/>
              </a:lnSpc>
              <a:spcBef>
                <a:spcPts val="1100"/>
              </a:spcBef>
              <a:spcAft>
                <a:spcPts val="0"/>
              </a:spcAft>
              <a:buClrTx/>
              <a:buSzTx/>
              <a:buFont typeface="Arial"/>
              <a:buNone/>
              <a:tabLst>
                <a:tab pos="4023260" algn="r"/>
              </a:tabLst>
              <a:defRPr/>
            </a:pPr>
            <a:r>
              <a:rPr lang="en-US"/>
              <a:t>Third level</a:t>
            </a:r>
          </a:p>
          <a:p>
            <a:pPr marL="0" marR="0" lvl="3" indent="0" algn="l" defTabSz="457189" rtl="0" eaLnBrk="1" fontAlgn="auto" latinLnBrk="0" hangingPunct="1">
              <a:lnSpc>
                <a:spcPct val="100000"/>
              </a:lnSpc>
              <a:spcBef>
                <a:spcPts val="1100"/>
              </a:spcBef>
              <a:spcAft>
                <a:spcPts val="0"/>
              </a:spcAft>
              <a:buClrTx/>
              <a:buSzTx/>
              <a:buFont typeface="Arial"/>
              <a:buNone/>
              <a:tabLst>
                <a:tab pos="4023260" algn="r"/>
              </a:tabLst>
              <a:defRPr/>
            </a:pPr>
            <a:r>
              <a:rPr lang="en-US"/>
              <a:t>Fourth level</a:t>
            </a:r>
          </a:p>
          <a:p>
            <a:pPr marL="0" marR="0" lvl="4" indent="0" algn="l" defTabSz="457189" rtl="0" eaLnBrk="1" fontAlgn="auto" latinLnBrk="0" hangingPunct="1">
              <a:lnSpc>
                <a:spcPct val="100000"/>
              </a:lnSpc>
              <a:spcBef>
                <a:spcPts val="1100"/>
              </a:spcBef>
              <a:spcAft>
                <a:spcPts val="0"/>
              </a:spcAft>
              <a:buClrTx/>
              <a:buSzTx/>
              <a:buFont typeface="Arial"/>
              <a:buNone/>
              <a:tabLst>
                <a:tab pos="4023260" algn="r"/>
              </a:tabLst>
              <a:defRPr/>
            </a:pPr>
            <a:r>
              <a:rPr lang="en-US"/>
              <a:t>Fifth level</a:t>
            </a:r>
            <a:endParaRPr lang="en-US" dirty="0"/>
          </a:p>
        </p:txBody>
      </p:sp>
    </p:spTree>
    <p:extLst>
      <p:ext uri="{BB962C8B-B14F-4D97-AF65-F5344CB8AC3E}">
        <p14:creationId xmlns:p14="http://schemas.microsoft.com/office/powerpoint/2010/main" val="278263118"/>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3"/>
            <a:ext cx="4114800" cy="1003807"/>
          </a:xfrm>
        </p:spPr>
        <p:txBody>
          <a:bodyPr/>
          <a:lstStyle>
            <a:lvl1pPr>
              <a:defRPr sz="1600">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lvl1pPr>
              <a:defRPr>
                <a:solidFill>
                  <a:schemeClr val="bg2">
                    <a:alpha val="20000"/>
                  </a:schemeClr>
                </a:solidFill>
              </a:defRPr>
            </a:lvl1pPr>
          </a:lstStyle>
          <a:p>
            <a:r>
              <a:rPr lang="en-US"/>
              <a:t>IBM Watson / Beth Smith Comms / September 2018 / © 2018 IBM Corporation</a:t>
            </a:r>
          </a:p>
        </p:txBody>
      </p:sp>
      <p:sp>
        <p:nvSpPr>
          <p:cNvPr id="8" name="Text Placeholder 7"/>
          <p:cNvSpPr>
            <a:spLocks noGrp="1"/>
          </p:cNvSpPr>
          <p:nvPr>
            <p:ph type="body" sz="quarter" idx="12"/>
          </p:nvPr>
        </p:nvSpPr>
        <p:spPr>
          <a:xfrm>
            <a:off x="228600" y="1554480"/>
            <a:ext cx="4114800" cy="3108960"/>
          </a:xfrm>
        </p:spPr>
        <p:txBody>
          <a:bodyPr/>
          <a:lstStyle>
            <a:lvl1pPr>
              <a:lnSpc>
                <a:spcPct val="90000"/>
              </a:lnSpc>
              <a:spcBef>
                <a:spcPts val="0"/>
              </a:spcBef>
              <a:defRPr sz="9600" b="1" baseline="0">
                <a:solidFill>
                  <a:schemeClr val="bg2"/>
                </a:solidFill>
              </a:defRPr>
            </a:lvl1pPr>
          </a:lstStyle>
          <a:p>
            <a:pPr lvl="0"/>
            <a:r>
              <a:rPr lang="en-US"/>
              <a:t>Edit Master text styles</a:t>
            </a:r>
          </a:p>
        </p:txBody>
      </p:sp>
    </p:spTree>
    <p:extLst>
      <p:ext uri="{BB962C8B-B14F-4D97-AF65-F5344CB8AC3E}">
        <p14:creationId xmlns:p14="http://schemas.microsoft.com/office/powerpoint/2010/main" val="3448790385"/>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3"/>
            <a:ext cx="4114800" cy="1003807"/>
          </a:xfrm>
        </p:spPr>
        <p:txBody>
          <a:bodyPr/>
          <a:lstStyle>
            <a:lvl1pPr>
              <a:defRPr sz="1600">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lvl1pPr>
              <a:defRPr>
                <a:solidFill>
                  <a:schemeClr val="bg2">
                    <a:alpha val="20000"/>
                  </a:schemeClr>
                </a:solidFill>
              </a:defRPr>
            </a:lvl1pPr>
          </a:lstStyle>
          <a:p>
            <a:r>
              <a:rPr lang="en-US"/>
              <a:t>IBM Watson / Beth Smith Comms / September 2018 / © 2018 IBM Corporation</a:t>
            </a:r>
          </a:p>
        </p:txBody>
      </p:sp>
      <p:sp>
        <p:nvSpPr>
          <p:cNvPr id="8" name="Text Placeholder 7"/>
          <p:cNvSpPr>
            <a:spLocks noGrp="1"/>
          </p:cNvSpPr>
          <p:nvPr>
            <p:ph type="body" sz="quarter" idx="12"/>
          </p:nvPr>
        </p:nvSpPr>
        <p:spPr>
          <a:xfrm>
            <a:off x="228600" y="1554480"/>
            <a:ext cx="4114800" cy="3108960"/>
          </a:xfrm>
        </p:spPr>
        <p:txBody>
          <a:bodyPr/>
          <a:lstStyle>
            <a:lvl1pPr>
              <a:lnSpc>
                <a:spcPct val="90000"/>
              </a:lnSpc>
              <a:spcBef>
                <a:spcPts val="0"/>
              </a:spcBef>
              <a:defRPr sz="9600" b="1" baseline="0">
                <a:solidFill>
                  <a:schemeClr val="bg2"/>
                </a:solidFill>
              </a:defRPr>
            </a:lvl1pPr>
          </a:lstStyle>
          <a:p>
            <a:pPr lvl="0"/>
            <a:r>
              <a:rPr lang="en-US"/>
              <a:t>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bg2"/>
                </a:solidFill>
              </a:defRPr>
            </a:lvl1pPr>
          </a:lstStyle>
          <a:p>
            <a:r>
              <a:rPr lang="en-US"/>
              <a:t>Click icon to add picture</a:t>
            </a:r>
          </a:p>
        </p:txBody>
      </p:sp>
    </p:spTree>
    <p:extLst>
      <p:ext uri="{BB962C8B-B14F-4D97-AF65-F5344CB8AC3E}">
        <p14:creationId xmlns:p14="http://schemas.microsoft.com/office/powerpoint/2010/main" val="3221037003"/>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7"/>
            <a:ext cx="8686800" cy="4473575"/>
          </a:xfrm>
        </p:spPr>
        <p:txBody>
          <a:bodyPr/>
          <a:lstStyle>
            <a:lvl1pPr>
              <a:lnSpc>
                <a:spcPct val="90000"/>
              </a:lnSpc>
              <a:defRPr sz="9600" b="1"/>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Watson / Beth Smith Comms / September 2018 / © 2018 IBM Corporation</a:t>
            </a:r>
          </a:p>
        </p:txBody>
      </p:sp>
    </p:spTree>
    <p:extLst>
      <p:ext uri="{BB962C8B-B14F-4D97-AF65-F5344CB8AC3E}">
        <p14:creationId xmlns:p14="http://schemas.microsoft.com/office/powerpoint/2010/main" val="735319237"/>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9"/>
            <a:ext cx="5187462" cy="4520805"/>
          </a:xfrm>
        </p:spPr>
        <p:txBody>
          <a:bodyPr/>
          <a:lstStyle>
            <a:lvl1pPr marL="117472" indent="-117472">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lvl1pPr>
              <a:defRPr>
                <a:solidFill>
                  <a:schemeClr val="bg2">
                    <a:alpha val="20000"/>
                  </a:schemeClr>
                </a:solidFill>
              </a:defRPr>
            </a:lvl1pPr>
          </a:lstStyle>
          <a:p>
            <a:r>
              <a:rPr lang="en-US"/>
              <a:t>IBM Watson / Beth Smith Comms / September 2018 / © 2018 IBM Corporation</a:t>
            </a:r>
          </a:p>
        </p:txBody>
      </p:sp>
    </p:spTree>
    <p:extLst>
      <p:ext uri="{BB962C8B-B14F-4D97-AF65-F5344CB8AC3E}">
        <p14:creationId xmlns:p14="http://schemas.microsoft.com/office/powerpoint/2010/main" val="2601436419"/>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Watson / Beth Smith Comms / September 2018 / © 2018 IBM Corporation</a:t>
            </a:r>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0564"/>
            <a:ext cx="4114800" cy="300037"/>
          </a:xfrm>
        </p:spPr>
        <p:txBody>
          <a:bodyPr/>
          <a:lstStyle>
            <a:lvl1pPr>
              <a:defRPr sz="1100"/>
            </a:lvl1pPr>
          </a:lstStyle>
          <a:p>
            <a:pPr lvl="0"/>
            <a:r>
              <a:rPr lang="en-US"/>
              <a:t>Edit Master text styles</a:t>
            </a:r>
          </a:p>
        </p:txBody>
      </p:sp>
    </p:spTree>
    <p:extLst>
      <p:ext uri="{BB962C8B-B14F-4D97-AF65-F5344CB8AC3E}">
        <p14:creationId xmlns:p14="http://schemas.microsoft.com/office/powerpoint/2010/main" val="1267074012"/>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Watson / Beth Smith Comms / September 2018 / © 2018 IBM Corporation</a:t>
            </a:r>
          </a:p>
        </p:txBody>
      </p:sp>
      <p:sp>
        <p:nvSpPr>
          <p:cNvPr id="8" name="Text Placeholder 7"/>
          <p:cNvSpPr>
            <a:spLocks noGrp="1"/>
          </p:cNvSpPr>
          <p:nvPr>
            <p:ph type="body" sz="quarter" idx="12"/>
          </p:nvPr>
        </p:nvSpPr>
        <p:spPr>
          <a:xfrm>
            <a:off x="228600" y="1124713"/>
            <a:ext cx="4114800" cy="3585845"/>
          </a:xfrm>
        </p:spPr>
        <p:txBody>
          <a:bodyPr/>
          <a:lstStyle>
            <a:lvl1pPr>
              <a:spcBef>
                <a:spcPts val="0"/>
              </a:spcBef>
              <a:defRPr sz="14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4800600" y="1124713"/>
            <a:ext cx="4114800" cy="3585845"/>
          </a:xfrm>
        </p:spPr>
        <p:txBody>
          <a:bodyPr/>
          <a:lstStyle>
            <a:lvl1pPr>
              <a:spcBef>
                <a:spcPts val="0"/>
              </a:spcBef>
              <a:defRPr sz="14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2260957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698486028"/>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Watson / Beth Smith Comms / September 2018 / © 2018 IBM Corporation</a:t>
            </a:r>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Edit Master text styles</a:t>
            </a:r>
          </a:p>
        </p:txBody>
      </p:sp>
      <p:sp>
        <p:nvSpPr>
          <p:cNvPr id="7" name="Text Placeholder 6"/>
          <p:cNvSpPr>
            <a:spLocks noGrp="1"/>
          </p:cNvSpPr>
          <p:nvPr>
            <p:ph type="body" sz="quarter" idx="14"/>
          </p:nvPr>
        </p:nvSpPr>
        <p:spPr>
          <a:xfrm>
            <a:off x="228600" y="1093471"/>
            <a:ext cx="4114800" cy="3589655"/>
          </a:xfrm>
        </p:spPr>
        <p:txBody>
          <a:bodyPr/>
          <a:lstStyle>
            <a:lvl1pPr>
              <a:defRPr sz="1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80305652"/>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latin typeface="+mn-lt"/>
              </a:defRPr>
            </a:lvl1pPr>
          </a:lstStyle>
          <a:p>
            <a:fld id="{3FD999D4-B456-9943-89B7-30D56181CE18}" type="slidenum">
              <a:rPr lang="en-US" smtClean="0"/>
              <a:pPr/>
              <a:t>‹#›</a:t>
            </a:fld>
            <a:endParaRPr lang="en-US"/>
          </a:p>
        </p:txBody>
      </p:sp>
      <p:sp>
        <p:nvSpPr>
          <p:cNvPr id="4" name="Footer Placeholder 3"/>
          <p:cNvSpPr>
            <a:spLocks noGrp="1"/>
          </p:cNvSpPr>
          <p:nvPr>
            <p:ph type="ftr" sz="quarter" idx="11"/>
          </p:nvPr>
        </p:nvSpPr>
        <p:spPr/>
        <p:txBody>
          <a:bodyPr/>
          <a:lstStyle>
            <a:lvl1pPr>
              <a:defRPr>
                <a:latin typeface="+mn-lt"/>
              </a:defRPr>
            </a:lvl1pPr>
          </a:lstStyle>
          <a:p>
            <a:r>
              <a:rPr lang="en-US"/>
              <a:t>IBM Watson / Beth Smith Comms / September 2018 / © 2018 IBM Corporation</a:t>
            </a:r>
          </a:p>
        </p:txBody>
      </p:sp>
      <p:sp>
        <p:nvSpPr>
          <p:cNvPr id="6" name="Content Placeholder 5"/>
          <p:cNvSpPr>
            <a:spLocks noGrp="1"/>
          </p:cNvSpPr>
          <p:nvPr>
            <p:ph sz="quarter" idx="12"/>
          </p:nvPr>
        </p:nvSpPr>
        <p:spPr>
          <a:xfrm>
            <a:off x="228600" y="995519"/>
            <a:ext cx="4114800" cy="3687607"/>
          </a:xfrm>
        </p:spPr>
        <p:txBody>
          <a:bodyPr/>
          <a:lstStyle>
            <a:lvl1pPr>
              <a:defRPr sz="2400"/>
            </a:lvl1pPr>
          </a:lstStyle>
          <a:p>
            <a:pPr lvl="0"/>
            <a:r>
              <a:rPr lang="en-US"/>
              <a:t>Edit Master text styles</a:t>
            </a:r>
          </a:p>
        </p:txBody>
      </p:sp>
      <p:sp>
        <p:nvSpPr>
          <p:cNvPr id="8" name="Content Placeholder 7"/>
          <p:cNvSpPr>
            <a:spLocks noGrp="1"/>
          </p:cNvSpPr>
          <p:nvPr>
            <p:ph sz="quarter" idx="13"/>
          </p:nvPr>
        </p:nvSpPr>
        <p:spPr>
          <a:xfrm>
            <a:off x="4800600" y="1116649"/>
            <a:ext cx="4114800" cy="3566477"/>
          </a:xfrm>
        </p:spPr>
        <p:txBody>
          <a:bodyPr/>
          <a:lstStyle>
            <a:lvl1pPr>
              <a:defRPr sz="1400"/>
            </a:lvl1pPr>
            <a:lvl2pPr>
              <a:defRPr sz="1400"/>
            </a:lvl2pPr>
            <a:lvl3pPr>
              <a:defRPr sz="14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80059582"/>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Watson / Beth Smith Comms / September 2018 / © 2018 IBM Corporation</a:t>
            </a:r>
          </a:p>
        </p:txBody>
      </p:sp>
      <p:sp>
        <p:nvSpPr>
          <p:cNvPr id="6" name="Text Placeholder 5"/>
          <p:cNvSpPr>
            <a:spLocks noGrp="1"/>
          </p:cNvSpPr>
          <p:nvPr>
            <p:ph type="body" sz="quarter" idx="12"/>
          </p:nvPr>
        </p:nvSpPr>
        <p:spPr>
          <a:xfrm>
            <a:off x="4800600" y="1093470"/>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Edit Master text styles</a:t>
            </a:r>
          </a:p>
        </p:txBody>
      </p:sp>
      <p:sp>
        <p:nvSpPr>
          <p:cNvPr id="7" name="Text Placeholder 6"/>
          <p:cNvSpPr>
            <a:spLocks noGrp="1"/>
          </p:cNvSpPr>
          <p:nvPr>
            <p:ph type="body" sz="quarter" idx="14"/>
          </p:nvPr>
        </p:nvSpPr>
        <p:spPr>
          <a:xfrm>
            <a:off x="228600" y="1093470"/>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70"/>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70"/>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43113854"/>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Click icon to add picture</a:t>
            </a:r>
          </a:p>
        </p:txBody>
      </p:sp>
      <p:sp>
        <p:nvSpPr>
          <p:cNvPr id="2" name="Title 1"/>
          <p:cNvSpPr>
            <a:spLocks noGrp="1"/>
          </p:cNvSpPr>
          <p:nvPr>
            <p:ph type="title"/>
          </p:nvPr>
        </p:nvSpPr>
        <p:spPr>
          <a:xfrm>
            <a:off x="228600" y="411480"/>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Watson / Beth Smith Comms / September 2018 / © 2018 IBM Corporation</a:t>
            </a:r>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Edit Master text styles</a:t>
            </a:r>
          </a:p>
        </p:txBody>
      </p:sp>
      <p:sp>
        <p:nvSpPr>
          <p:cNvPr id="7" name="Text Placeholder 6"/>
          <p:cNvSpPr>
            <a:spLocks noGrp="1"/>
          </p:cNvSpPr>
          <p:nvPr>
            <p:ph type="body" sz="quarter" idx="14"/>
          </p:nvPr>
        </p:nvSpPr>
        <p:spPr>
          <a:xfrm>
            <a:off x="228600" y="1097281"/>
            <a:ext cx="4114800" cy="3585845"/>
          </a:xfrm>
        </p:spPr>
        <p:txBody>
          <a:bodyPr/>
          <a:lstStyle>
            <a:lvl1pPr>
              <a:defRPr sz="1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89547517"/>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4572000" y="0"/>
            <a:ext cx="4572000" cy="5143500"/>
          </a:xfrm>
        </p:spPr>
        <p:txBody>
          <a:bodyPr/>
          <a:lstStyle/>
          <a:p>
            <a:r>
              <a:rPr lang="en-US"/>
              <a:t>Click icon to add picture</a:t>
            </a:r>
          </a:p>
        </p:txBody>
      </p:sp>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Watson / Beth Smith Comms / September 2018 / © 2018 IBM Corporation</a:t>
            </a:r>
          </a:p>
        </p:txBody>
      </p:sp>
      <p:sp>
        <p:nvSpPr>
          <p:cNvPr id="7" name="Text Placeholder 6"/>
          <p:cNvSpPr>
            <a:spLocks noGrp="1"/>
          </p:cNvSpPr>
          <p:nvPr>
            <p:ph type="body" sz="quarter" idx="14"/>
          </p:nvPr>
        </p:nvSpPr>
        <p:spPr>
          <a:xfrm>
            <a:off x="228600" y="1097280"/>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80"/>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81530853"/>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Watson / Beth Smith Comms / September 2018 / © 2018 IBM Corporation</a:t>
            </a:r>
          </a:p>
        </p:txBody>
      </p:sp>
      <p:sp>
        <p:nvSpPr>
          <p:cNvPr id="6" name="Text Placeholder 5"/>
          <p:cNvSpPr>
            <a:spLocks noGrp="1"/>
          </p:cNvSpPr>
          <p:nvPr>
            <p:ph type="body" sz="quarter" idx="12"/>
          </p:nvPr>
        </p:nvSpPr>
        <p:spPr>
          <a:xfrm>
            <a:off x="4800600" y="1097281"/>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Edit Master text styles</a:t>
            </a:r>
          </a:p>
        </p:txBody>
      </p:sp>
      <p:sp>
        <p:nvSpPr>
          <p:cNvPr id="10" name="Text Placeholder 9"/>
          <p:cNvSpPr>
            <a:spLocks noGrp="1"/>
          </p:cNvSpPr>
          <p:nvPr>
            <p:ph type="body" sz="quarter" idx="16"/>
          </p:nvPr>
        </p:nvSpPr>
        <p:spPr>
          <a:xfrm>
            <a:off x="7086600" y="1097281"/>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79441933"/>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Watson / Beth Smith Comms / September 2018 / © 2018 IBM Corporation</a:t>
            </a:r>
          </a:p>
        </p:txBody>
      </p:sp>
      <p:sp>
        <p:nvSpPr>
          <p:cNvPr id="6" name="Text Placeholder 5"/>
          <p:cNvSpPr>
            <a:spLocks noGrp="1"/>
          </p:cNvSpPr>
          <p:nvPr>
            <p:ph type="body" sz="quarter" idx="12"/>
          </p:nvPr>
        </p:nvSpPr>
        <p:spPr>
          <a:xfrm>
            <a:off x="4800600" y="1124713"/>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Edit Master text styles</a:t>
            </a:r>
          </a:p>
        </p:txBody>
      </p:sp>
    </p:spTree>
    <p:extLst>
      <p:ext uri="{BB962C8B-B14F-4D97-AF65-F5344CB8AC3E}">
        <p14:creationId xmlns:p14="http://schemas.microsoft.com/office/powerpoint/2010/main" val="3397111252"/>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Click icon to add picture</a:t>
            </a:r>
          </a:p>
        </p:txBody>
      </p:sp>
      <p:sp>
        <p:nvSpPr>
          <p:cNvPr id="2" name="Title 1"/>
          <p:cNvSpPr>
            <a:spLocks noGrp="1"/>
          </p:cNvSpPr>
          <p:nvPr>
            <p:ph type="title"/>
          </p:nvPr>
        </p:nvSpPr>
        <p:spPr>
          <a:xfrm>
            <a:off x="228600" y="201169"/>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Watson / Beth Smith Comms / September 2018 / © 2018 IBM Corporation</a:t>
            </a:r>
          </a:p>
        </p:txBody>
      </p:sp>
    </p:spTree>
    <p:extLst>
      <p:ext uri="{BB962C8B-B14F-4D97-AF65-F5344CB8AC3E}">
        <p14:creationId xmlns:p14="http://schemas.microsoft.com/office/powerpoint/2010/main" val="2360225706"/>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9"/>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Watson / Beth Smith Comms / September 2018 / © 2018 IBM Corporation</a:t>
            </a:r>
          </a:p>
        </p:txBody>
      </p:sp>
    </p:spTree>
    <p:extLst>
      <p:ext uri="{BB962C8B-B14F-4D97-AF65-F5344CB8AC3E}">
        <p14:creationId xmlns:p14="http://schemas.microsoft.com/office/powerpoint/2010/main" val="1853763115"/>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Watson / Beth Smith Comms / September 2018 / © 2018 IBM Corporation</a:t>
            </a:r>
          </a:p>
        </p:txBody>
      </p:sp>
    </p:spTree>
    <p:extLst>
      <p:ext uri="{BB962C8B-B14F-4D97-AF65-F5344CB8AC3E}">
        <p14:creationId xmlns:p14="http://schemas.microsoft.com/office/powerpoint/2010/main" val="152672220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endParaRPr lang="en-US"/>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175" algn="dec"/>
              </a:tabLst>
              <a:defRPr sz="1100"/>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Click to edit Master text styles</a:t>
            </a:r>
          </a:p>
        </p:txBody>
      </p:sp>
    </p:spTree>
    <p:extLst>
      <p:ext uri="{BB962C8B-B14F-4D97-AF65-F5344CB8AC3E}">
        <p14:creationId xmlns:p14="http://schemas.microsoft.com/office/powerpoint/2010/main" val="1132197442"/>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2"/>
          </a:solidFill>
        </p:spPr>
        <p:txBody>
          <a:bodyPr lIns="228600" tIns="192024" rIns="228600" bIns="228600"/>
          <a:lstStyle>
            <a:lvl1pPr>
              <a:defRPr sz="1400">
                <a:solidFill>
                  <a:schemeClr val="bg2"/>
                </a:solidFill>
              </a:defRPr>
            </a:lvl1pPr>
          </a:lstStyle>
          <a:p>
            <a:pPr lvl="0"/>
            <a:r>
              <a:rPr lang="en-US"/>
              <a:t>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Watson / Beth Smith Comms / September 2018 / © 2018 IBM Corporation</a:t>
            </a:r>
          </a:p>
        </p:txBody>
      </p:sp>
      <p:sp>
        <p:nvSpPr>
          <p:cNvPr id="12" name="Text Placeholder 11"/>
          <p:cNvSpPr>
            <a:spLocks noGrp="1"/>
          </p:cNvSpPr>
          <p:nvPr>
            <p:ph type="body" sz="quarter" idx="13"/>
          </p:nvPr>
        </p:nvSpPr>
        <p:spPr>
          <a:xfrm>
            <a:off x="228600" y="182881"/>
            <a:ext cx="4114800" cy="300037"/>
          </a:xfrm>
        </p:spPr>
        <p:txBody>
          <a:bodyPr/>
          <a:lstStyle>
            <a:lvl1pPr>
              <a:defRPr sz="1600"/>
            </a:lvl1pPr>
          </a:lstStyle>
          <a:p>
            <a:pPr lvl="0"/>
            <a:r>
              <a:rPr lang="en-US"/>
              <a:t>Edit Master text styles</a:t>
            </a:r>
          </a:p>
        </p:txBody>
      </p:sp>
      <p:sp>
        <p:nvSpPr>
          <p:cNvPr id="7" name="Text Placeholder 6"/>
          <p:cNvSpPr>
            <a:spLocks noGrp="1"/>
          </p:cNvSpPr>
          <p:nvPr>
            <p:ph type="body" sz="quarter" idx="14"/>
          </p:nvPr>
        </p:nvSpPr>
        <p:spPr>
          <a:xfrm>
            <a:off x="228600" y="1097281"/>
            <a:ext cx="4114800" cy="3488731"/>
          </a:xfrm>
        </p:spPr>
        <p:txBody>
          <a:bodyPr/>
          <a:lstStyle>
            <a:lvl1pPr>
              <a:defRPr sz="1600"/>
            </a:lvl1pPr>
            <a:lvl2pPr>
              <a:defRPr sz="1400"/>
            </a:lvl2pPr>
            <a:lvl3pPr>
              <a:defRPr sz="14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600" tIns="192024" rIns="228600" bIns="228600"/>
          <a:lstStyle>
            <a:lvl1pPr>
              <a:defRPr sz="1400">
                <a:solidFill>
                  <a:schemeClr val="bg2"/>
                </a:solidFill>
              </a:defRPr>
            </a:lvl1pPr>
          </a:lstStyle>
          <a:p>
            <a:pPr lvl="0"/>
            <a:r>
              <a:rPr lang="en-US"/>
              <a:t>Edit Master text styles</a:t>
            </a:r>
          </a:p>
        </p:txBody>
      </p:sp>
    </p:spTree>
    <p:extLst>
      <p:ext uri="{BB962C8B-B14F-4D97-AF65-F5344CB8AC3E}">
        <p14:creationId xmlns:p14="http://schemas.microsoft.com/office/powerpoint/2010/main" val="1039632043"/>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Watson / Beth Smith Comms / September 2018 / © 2018 IBM Corporation</a:t>
            </a:r>
          </a:p>
        </p:txBody>
      </p:sp>
      <p:sp>
        <p:nvSpPr>
          <p:cNvPr id="8" name="Content Placeholder 7"/>
          <p:cNvSpPr>
            <a:spLocks noGrp="1"/>
          </p:cNvSpPr>
          <p:nvPr>
            <p:ph sz="quarter" idx="15"/>
          </p:nvPr>
        </p:nvSpPr>
        <p:spPr>
          <a:xfrm>
            <a:off x="6858000" y="0"/>
            <a:ext cx="2286000" cy="2571750"/>
          </a:xfrm>
          <a:solidFill>
            <a:schemeClr val="tx1"/>
          </a:solidFill>
        </p:spPr>
        <p:txBody>
          <a:bodyPr lIns="228600" tIns="192024" rIns="228600" bIns="228600"/>
          <a:lstStyle>
            <a:lvl1pPr>
              <a:defRPr sz="1400">
                <a:solidFill>
                  <a:schemeClr val="bg2"/>
                </a:solidFill>
              </a:defRPr>
            </a:lvl1pPr>
          </a:lstStyle>
          <a:p>
            <a:pPr lvl="0"/>
            <a:r>
              <a:rPr lang="en-US"/>
              <a:t>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228600" tIns="192024" rIns="228600" bIns="228600"/>
          <a:lstStyle>
            <a:lvl1pPr>
              <a:defRPr sz="1400">
                <a:solidFill>
                  <a:schemeClr val="bg2"/>
                </a:solidFill>
              </a:defRPr>
            </a:lvl1pPr>
          </a:lstStyle>
          <a:p>
            <a:pPr lvl="0"/>
            <a:r>
              <a:rPr lang="en-US"/>
              <a:t>Edit Master text styles</a:t>
            </a:r>
          </a:p>
        </p:txBody>
      </p:sp>
      <p:sp>
        <p:nvSpPr>
          <p:cNvPr id="5" name="Content Placeholder 4"/>
          <p:cNvSpPr>
            <a:spLocks noGrp="1"/>
          </p:cNvSpPr>
          <p:nvPr>
            <p:ph sz="quarter" idx="18"/>
          </p:nvPr>
        </p:nvSpPr>
        <p:spPr>
          <a:xfrm>
            <a:off x="0" y="2571751"/>
            <a:ext cx="4572000" cy="2111375"/>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Edit Master text styles</a:t>
            </a:r>
          </a:p>
        </p:txBody>
      </p:sp>
      <p:sp>
        <p:nvSpPr>
          <p:cNvPr id="6" name="Title 5"/>
          <p:cNvSpPr>
            <a:spLocks noGrp="1"/>
          </p:cNvSpPr>
          <p:nvPr>
            <p:ph type="title"/>
          </p:nvPr>
        </p:nvSpPr>
        <p:spPr>
          <a:xfrm>
            <a:off x="0"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819291518"/>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1"/>
          </a:solidFill>
        </p:spPr>
        <p:txBody>
          <a:bodyPr lIns="228600" tIns="192024" rIns="228600" bIns="228600"/>
          <a:lstStyle>
            <a:lvl1pPr>
              <a:defRPr sz="1400">
                <a:solidFill>
                  <a:schemeClr val="bg2"/>
                </a:solidFill>
              </a:defRPr>
            </a:lvl1pPr>
          </a:lstStyle>
          <a:p>
            <a:pPr lvl="0"/>
            <a:r>
              <a:rPr lang="en-US"/>
              <a:t>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Edit Master text styles</a:t>
            </a:r>
          </a:p>
        </p:txBody>
      </p:sp>
      <p:sp>
        <p:nvSpPr>
          <p:cNvPr id="14" name="Content Placeholder 13"/>
          <p:cNvSpPr>
            <a:spLocks noGrp="1"/>
          </p:cNvSpPr>
          <p:nvPr>
            <p:ph sz="quarter" idx="17"/>
          </p:nvPr>
        </p:nvSpPr>
        <p:spPr>
          <a:xfrm>
            <a:off x="4572002" y="2571750"/>
            <a:ext cx="2285997" cy="2571750"/>
          </a:xfrm>
          <a:solidFill>
            <a:schemeClr val="accent2"/>
          </a:solidFill>
        </p:spPr>
        <p:txBody>
          <a:bodyPr lIns="228600" tIns="192024" rIns="228600" bIns="228600"/>
          <a:lstStyle>
            <a:lvl1pPr>
              <a:defRPr sz="1400">
                <a:solidFill>
                  <a:schemeClr val="bg2"/>
                </a:solidFill>
              </a:defRPr>
            </a:lvl1pPr>
          </a:lstStyle>
          <a:p>
            <a:pPr lvl="0"/>
            <a:r>
              <a:rPr lang="en-US"/>
              <a:t>Edit Master text styles</a:t>
            </a:r>
          </a:p>
        </p:txBody>
      </p:sp>
      <p:sp>
        <p:nvSpPr>
          <p:cNvPr id="5" name="Content Placeholder 4"/>
          <p:cNvSpPr>
            <a:spLocks noGrp="1"/>
          </p:cNvSpPr>
          <p:nvPr>
            <p:ph sz="quarter" idx="18"/>
          </p:nvPr>
        </p:nvSpPr>
        <p:spPr>
          <a:xfrm>
            <a:off x="0" y="2571750"/>
            <a:ext cx="2286000" cy="2571750"/>
          </a:xfrm>
          <a:solidFill>
            <a:schemeClr val="bg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itle 5"/>
          <p:cNvSpPr>
            <a:spLocks noGrp="1"/>
          </p:cNvSpPr>
          <p:nvPr>
            <p:ph type="title"/>
          </p:nvPr>
        </p:nvSpPr>
        <p:spPr>
          <a:xfrm>
            <a:off x="0"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948424731"/>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Watson / Beth Smith Comms / September 2018 / © 2018 IBM Corporation</a:t>
            </a:r>
          </a:p>
        </p:txBody>
      </p:sp>
      <p:sp>
        <p:nvSpPr>
          <p:cNvPr id="6" name="Title 5"/>
          <p:cNvSpPr>
            <a:spLocks noGrp="1"/>
          </p:cNvSpPr>
          <p:nvPr>
            <p:ph type="title"/>
          </p:nvPr>
        </p:nvSpPr>
        <p:spPr>
          <a:xfrm>
            <a:off x="0"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875687274"/>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Tree>
    <p:extLst>
      <p:ext uri="{BB962C8B-B14F-4D97-AF65-F5344CB8AC3E}">
        <p14:creationId xmlns:p14="http://schemas.microsoft.com/office/powerpoint/2010/main" val="1456019980"/>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92024"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Tree>
    <p:extLst>
      <p:ext uri="{BB962C8B-B14F-4D97-AF65-F5344CB8AC3E}">
        <p14:creationId xmlns:p14="http://schemas.microsoft.com/office/powerpoint/2010/main" val="3661031089"/>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Watson / Beth Smith Comms / September 2018 / © 2018 IBM Corporation</a:t>
            </a:r>
          </a:p>
        </p:txBody>
      </p:sp>
      <p:sp>
        <p:nvSpPr>
          <p:cNvPr id="6" name="Text Placeholder 5"/>
          <p:cNvSpPr>
            <a:spLocks noGrp="1"/>
          </p:cNvSpPr>
          <p:nvPr>
            <p:ph type="body" sz="quarter" idx="12"/>
          </p:nvPr>
        </p:nvSpPr>
        <p:spPr>
          <a:xfrm>
            <a:off x="228600" y="1097281"/>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15778470"/>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Watson / Beth Smith Comms / September 2018 / © 2018 IBM Corporation</a:t>
            </a:r>
          </a:p>
        </p:txBody>
      </p:sp>
      <p:sp>
        <p:nvSpPr>
          <p:cNvPr id="7" name="Text Placeholder 6"/>
          <p:cNvSpPr>
            <a:spLocks noGrp="1"/>
          </p:cNvSpPr>
          <p:nvPr>
            <p:ph type="body" sz="quarter" idx="12"/>
          </p:nvPr>
        </p:nvSpPr>
        <p:spPr>
          <a:xfrm>
            <a:off x="228600" y="1116489"/>
            <a:ext cx="1828800" cy="3454400"/>
          </a:xfrm>
        </p:spPr>
        <p:txBody>
          <a:bodyPr/>
          <a:lstStyle>
            <a:lvl1pPr>
              <a:defRPr sz="1400"/>
            </a:lvl1pPr>
            <a:lvl2pPr>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1"/>
            <a:ext cx="6400800" cy="38242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5285683"/>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Watson / Beth Smith Comms / September 2018 / © 2018 IBM Corporation</a:t>
            </a:r>
          </a:p>
        </p:txBody>
      </p:sp>
      <p:sp>
        <p:nvSpPr>
          <p:cNvPr id="7" name="Text Placeholder 6"/>
          <p:cNvSpPr>
            <a:spLocks noGrp="1"/>
          </p:cNvSpPr>
          <p:nvPr>
            <p:ph type="body" sz="quarter" idx="12"/>
          </p:nvPr>
        </p:nvSpPr>
        <p:spPr>
          <a:xfrm>
            <a:off x="228600" y="1116489"/>
            <a:ext cx="1828800" cy="3454400"/>
          </a:xfrm>
        </p:spPr>
        <p:txBody>
          <a:bodyPr/>
          <a:lstStyle>
            <a:lvl1pPr>
              <a:defRPr sz="1400"/>
            </a:lvl1pPr>
            <a:lvl2pPr>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3509491"/>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Watson / Beth Smith Comms / September 2018 / © 2018 IBM Corporation</a:t>
            </a:r>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Picture Placeholder 11"/>
          <p:cNvSpPr>
            <a:spLocks noGrp="1"/>
          </p:cNvSpPr>
          <p:nvPr>
            <p:ph type="pic" sz="quarter" idx="14"/>
          </p:nvPr>
        </p:nvSpPr>
        <p:spPr>
          <a:xfrm>
            <a:off x="4572000" y="0"/>
            <a:ext cx="4572000" cy="5143500"/>
          </a:xfrm>
        </p:spPr>
        <p:txBody>
          <a:bodyPr/>
          <a:lstStyle/>
          <a:p>
            <a:r>
              <a:rPr lang="en-US"/>
              <a:t>Click icon to add picture</a:t>
            </a:r>
          </a:p>
        </p:txBody>
      </p:sp>
    </p:spTree>
    <p:extLst>
      <p:ext uri="{BB962C8B-B14F-4D97-AF65-F5344CB8AC3E}">
        <p14:creationId xmlns:p14="http://schemas.microsoft.com/office/powerpoint/2010/main" val="46311343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endParaRPr lang="en-US"/>
          </a:p>
        </p:txBody>
      </p:sp>
      <p:pic>
        <p:nvPicPr>
          <p:cNvPr id="7" name="Picture 6"/>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3925953" y="2186150"/>
            <a:ext cx="1292094" cy="526097"/>
          </a:xfrm>
          <a:prstGeom prst="rect">
            <a:avLst/>
          </a:prstGeom>
        </p:spPr>
      </p:pic>
    </p:spTree>
    <p:extLst>
      <p:ext uri="{BB962C8B-B14F-4D97-AF65-F5344CB8AC3E}">
        <p14:creationId xmlns:p14="http://schemas.microsoft.com/office/powerpoint/2010/main" val="1058676097"/>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Watson / Beth Smith Comms / September 2018 / © 2018 IBM Corporation</a:t>
            </a:r>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2514600" y="1116013"/>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4"/>
          </p:nvPr>
        </p:nvSpPr>
        <p:spPr>
          <a:xfrm>
            <a:off x="4700392" y="1051560"/>
            <a:ext cx="4215008" cy="3456432"/>
          </a:xfrm>
        </p:spPr>
        <p:txBody>
          <a:bodyPr/>
          <a:lstStyle>
            <a:lvl1pPr marL="117472" indent="-117472">
              <a:tabLst/>
              <a:defRPr sz="2400"/>
            </a:lvl1pPr>
            <a:lvl2pPr marL="0" indent="0">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22453633"/>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Watson / Beth Smith Comms / September 2018 / © 2018 IBM Corporation</a:t>
            </a:r>
          </a:p>
        </p:txBody>
      </p:sp>
      <p:sp>
        <p:nvSpPr>
          <p:cNvPr id="6" name="Text Placeholder 5"/>
          <p:cNvSpPr>
            <a:spLocks noGrp="1"/>
          </p:cNvSpPr>
          <p:nvPr>
            <p:ph type="body" sz="quarter" idx="12"/>
          </p:nvPr>
        </p:nvSpPr>
        <p:spPr>
          <a:xfrm>
            <a:off x="228600" y="192025"/>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6"/>
            <a:ext cx="6400800" cy="4597400"/>
          </a:xfrm>
        </p:spPr>
        <p:txBody>
          <a:bodyPr/>
          <a:lstStyle/>
          <a:p>
            <a:r>
              <a:rPr lang="en-US"/>
              <a:t>Click icon to add table</a:t>
            </a:r>
          </a:p>
        </p:txBody>
      </p:sp>
    </p:spTree>
    <p:extLst>
      <p:ext uri="{BB962C8B-B14F-4D97-AF65-F5344CB8AC3E}">
        <p14:creationId xmlns:p14="http://schemas.microsoft.com/office/powerpoint/2010/main" val="3417163525"/>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Watson / Beth Smith Comms / September 2018 / © 2018 IBM Corporation</a:t>
            </a:r>
          </a:p>
        </p:txBody>
      </p:sp>
    </p:spTree>
    <p:extLst>
      <p:ext uri="{BB962C8B-B14F-4D97-AF65-F5344CB8AC3E}">
        <p14:creationId xmlns:p14="http://schemas.microsoft.com/office/powerpoint/2010/main" val="3227078886"/>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861304594"/>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Watson / Beth Smith Comms / September 2018 / © 2018 IBM Corporation</a:t>
            </a:r>
            <a:endParaRPr lang="en-US"/>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076" algn="dec"/>
              </a:tabLst>
              <a:defRPr sz="1100"/>
            </a:lvl1pPr>
            <a:lvl2pPr marL="173034" indent="-173034">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a:t>Edit Master text styles</a:t>
            </a:r>
          </a:p>
        </p:txBody>
      </p:sp>
    </p:spTree>
    <p:extLst>
      <p:ext uri="{BB962C8B-B14F-4D97-AF65-F5344CB8AC3E}">
        <p14:creationId xmlns:p14="http://schemas.microsoft.com/office/powerpoint/2010/main" val="1395565434"/>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101475" y="2211396"/>
            <a:ext cx="2941052" cy="366378"/>
          </a:xfrm>
          <a:prstGeom prst="rect">
            <a:avLst/>
          </a:prstGeom>
        </p:spPr>
      </p:pic>
      <p:sp>
        <p:nvSpPr>
          <p:cNvPr id="3" name="Title 4"/>
          <p:cNvSpPr txBox="1">
            <a:spLocks/>
          </p:cNvSpPr>
          <p:nvPr userDrawn="1"/>
        </p:nvSpPr>
        <p:spPr>
          <a:xfrm>
            <a:off x="2514600" y="2394585"/>
            <a:ext cx="4114800" cy="815340"/>
          </a:xfrm>
          <a:prstGeom prst="rect">
            <a:avLst/>
          </a:prstGeom>
        </p:spPr>
        <p:txBody>
          <a:bodyPr/>
          <a:lstStyle>
            <a:lvl1pPr algn="l" defTabSz="457200" rtl="0" eaLnBrk="1" latinLnBrk="0" hangingPunct="1">
              <a:lnSpc>
                <a:spcPct val="90000"/>
              </a:lnSpc>
              <a:spcBef>
                <a:spcPct val="0"/>
              </a:spcBef>
              <a:buNone/>
              <a:defRPr sz="2400" kern="1200">
                <a:solidFill>
                  <a:schemeClr val="bg2"/>
                </a:solidFill>
                <a:latin typeface="+mj-lt"/>
                <a:ea typeface="Arial" charset="0"/>
                <a:cs typeface="Arial" charset="0"/>
              </a:defRPr>
            </a:lvl1pPr>
          </a:lstStyle>
          <a:p>
            <a:pPr algn="ctr"/>
            <a:br>
              <a:rPr lang="en-US" sz="1400" dirty="0"/>
            </a:br>
            <a:br>
              <a:rPr lang="en-US" sz="1400" dirty="0"/>
            </a:br>
            <a:r>
              <a:rPr lang="en-US" sz="1400" dirty="0">
                <a:solidFill>
                  <a:schemeClr val="bg2"/>
                </a:solidFill>
              </a:rPr>
              <a:t>Get started today </a:t>
            </a:r>
            <a:r>
              <a:rPr lang="en-US" sz="1400" dirty="0" err="1">
                <a:solidFill>
                  <a:srgbClr val="054ADA"/>
                </a:solidFill>
                <a:hlinkClick r:id="rId3"/>
              </a:rPr>
              <a:t>www.</a:t>
            </a:r>
            <a:r>
              <a:rPr lang="en-US" sz="1400" dirty="0" err="1">
                <a:solidFill>
                  <a:srgbClr val="054ADA"/>
                </a:solidFill>
                <a:ea typeface="IBM Plex Sans Regular" charset="0"/>
                <a:cs typeface="IBM Plex Sans Regular" charset="0"/>
                <a:hlinkClick r:id="rId3"/>
              </a:rPr>
              <a:t>ibm.com</a:t>
            </a:r>
            <a:r>
              <a:rPr lang="en-US" sz="1400" dirty="0">
                <a:solidFill>
                  <a:srgbClr val="054ADA"/>
                </a:solidFill>
                <a:ea typeface="IBM Plex Sans Regular" charset="0"/>
                <a:cs typeface="IBM Plex Sans Regular" charset="0"/>
                <a:hlinkClick r:id="rId3"/>
              </a:rPr>
              <a:t>/</a:t>
            </a:r>
            <a:r>
              <a:rPr lang="en-US" sz="1400" dirty="0" err="1">
                <a:solidFill>
                  <a:srgbClr val="054ADA"/>
                </a:solidFill>
                <a:ea typeface="IBM Plex Sans Regular" charset="0"/>
                <a:cs typeface="IBM Plex Sans Regular" charset="0"/>
                <a:hlinkClick r:id="rId3"/>
              </a:rPr>
              <a:t>watson</a:t>
            </a:r>
            <a:endParaRPr lang="en-US" sz="1400" dirty="0"/>
          </a:p>
        </p:txBody>
      </p:sp>
    </p:spTree>
    <p:extLst>
      <p:ext uri="{BB962C8B-B14F-4D97-AF65-F5344CB8AC3E}">
        <p14:creationId xmlns:p14="http://schemas.microsoft.com/office/powerpoint/2010/main" val="4178295967"/>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4" name="Title 3"/>
          <p:cNvSpPr>
            <a:spLocks noGrp="1"/>
          </p:cNvSpPr>
          <p:nvPr>
            <p:ph type="title"/>
          </p:nvPr>
        </p:nvSpPr>
        <p:spPr>
          <a:xfrm>
            <a:off x="228600" y="203782"/>
            <a:ext cx="4114801" cy="4479344"/>
          </a:xfrm>
        </p:spPr>
        <p:txBody>
          <a:bodyPr/>
          <a:lstStyle>
            <a:lvl1pPr>
              <a:lnSpc>
                <a:spcPct val="90000"/>
              </a:lnSpc>
              <a:defRPr sz="2400" b="0">
                <a:solidFill>
                  <a:schemeClr val="bg2"/>
                </a:solidFill>
              </a:defRPr>
            </a:lvl1pPr>
          </a:lstStyle>
          <a:p>
            <a:r>
              <a:rPr lang="en-US"/>
              <a:t>Click to edit Master title style</a:t>
            </a:r>
            <a:endParaRPr lang="en-US" dirty="0"/>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8393812" y="241301"/>
            <a:ext cx="521589" cy="211455"/>
          </a:xfrm>
          <a:prstGeom prst="rect">
            <a:avLst/>
          </a:prstGeom>
        </p:spPr>
      </p:pic>
      <p:sp>
        <p:nvSpPr>
          <p:cNvPr id="10" name="Footer Placeholder 8">
            <a:extLst>
              <a:ext uri="{FF2B5EF4-FFF2-40B4-BE49-F238E27FC236}">
                <a16:creationId xmlns:a16="http://schemas.microsoft.com/office/drawing/2014/main" id="{5D207BD9-D160-E445-B24B-8E53B08647E8}"/>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pPr defTabSz="685783"/>
            <a:r>
              <a:rPr lang="en-US">
                <a:solidFill>
                  <a:srgbClr val="FFFFFF"/>
                </a:solidFill>
              </a:rPr>
              <a:t>IBM / Data &amp; AI / © 2019 IBM Corporation</a:t>
            </a:r>
            <a:endParaRPr lang="en-US" dirty="0">
              <a:solidFill>
                <a:srgbClr val="FFFFFF"/>
              </a:solidFill>
            </a:endParaRPr>
          </a:p>
        </p:txBody>
      </p:sp>
    </p:spTree>
    <p:extLst>
      <p:ext uri="{BB962C8B-B14F-4D97-AF65-F5344CB8AC3E}">
        <p14:creationId xmlns:p14="http://schemas.microsoft.com/office/powerpoint/2010/main" val="3288896976"/>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bg2"/>
                </a:solidFill>
              </a:defRPr>
            </a:lvl1pPr>
          </a:lstStyle>
          <a:p>
            <a:r>
              <a:rPr lang="en-US">
                <a:solidFill>
                  <a:srgbClr val="FFFFFF"/>
                </a:solidFill>
              </a:rPr>
              <a:t>IBM Cloud / Watson and Cloud Platform / © 2018 IBM Corporation</a:t>
            </a:r>
          </a:p>
        </p:txBody>
      </p:sp>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solidFill>
                  <a:srgbClr val="FFFFFF"/>
                </a:solidFill>
              </a:rPr>
              <a:pPr/>
              <a:t>‹#›</a:t>
            </a:fld>
            <a:endParaRPr lang="en-US">
              <a:solidFill>
                <a:srgbClr val="FFFFFF"/>
              </a:solidFill>
            </a:endParaRPr>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3161615868"/>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FFFFFF"/>
                </a:solidFill>
              </a:rPr>
              <a:t>IBM Cloud / Watson and Cloud Platform / © 2018 IBM Corporation</a:t>
            </a:r>
            <a:endParaRPr lang="en-US">
              <a:solidFill>
                <a:srgbClr val="FFFFFF"/>
              </a:solidFill>
            </a:endParaRPr>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076" algn="dec"/>
              </a:tabLst>
              <a:defRPr/>
            </a:lvl1pPr>
            <a:lvl2pPr marL="173034" indent="-173034">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a:t>Edit Master text styles</a:t>
            </a:r>
          </a:p>
          <a:p>
            <a:pPr marL="0" marR="0" lvl="1"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a:t>Second level</a:t>
            </a:r>
          </a:p>
          <a:p>
            <a:pPr marL="0" marR="0" lvl="2"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a:t>Third level</a:t>
            </a:r>
          </a:p>
          <a:p>
            <a:pPr marL="0" marR="0" lvl="3"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a:t>Fourth level</a:t>
            </a:r>
          </a:p>
          <a:p>
            <a:pPr marL="0" marR="0" lvl="4"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a:t>Fifth level</a:t>
            </a:r>
            <a:endParaRPr lang="en-US" dirty="0"/>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076"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1100"/>
              </a:spcBef>
              <a:spcAft>
                <a:spcPts val="0"/>
              </a:spcAft>
              <a:buClrTx/>
              <a:buSzTx/>
              <a:buFont typeface="Arial"/>
              <a:buNone/>
              <a:tabLst>
                <a:tab pos="4023260" algn="r"/>
              </a:tabLst>
              <a:defRPr/>
            </a:pPr>
            <a:r>
              <a:rPr lang="en-US"/>
              <a:t>Edit Master text styles</a:t>
            </a:r>
          </a:p>
          <a:p>
            <a:pPr marL="0" marR="0" lvl="1" indent="0" algn="l" defTabSz="457189" rtl="0" eaLnBrk="1" fontAlgn="auto" latinLnBrk="0" hangingPunct="1">
              <a:lnSpc>
                <a:spcPct val="100000"/>
              </a:lnSpc>
              <a:spcBef>
                <a:spcPts val="1100"/>
              </a:spcBef>
              <a:spcAft>
                <a:spcPts val="0"/>
              </a:spcAft>
              <a:buClrTx/>
              <a:buSzTx/>
              <a:buFont typeface="Arial"/>
              <a:buNone/>
              <a:tabLst>
                <a:tab pos="4023260" algn="r"/>
              </a:tabLst>
              <a:defRPr/>
            </a:pPr>
            <a:r>
              <a:rPr lang="en-US"/>
              <a:t>Second level</a:t>
            </a:r>
          </a:p>
          <a:p>
            <a:pPr marL="0" marR="0" lvl="2" indent="0" algn="l" defTabSz="457189" rtl="0" eaLnBrk="1" fontAlgn="auto" latinLnBrk="0" hangingPunct="1">
              <a:lnSpc>
                <a:spcPct val="100000"/>
              </a:lnSpc>
              <a:spcBef>
                <a:spcPts val="1100"/>
              </a:spcBef>
              <a:spcAft>
                <a:spcPts val="0"/>
              </a:spcAft>
              <a:buClrTx/>
              <a:buSzTx/>
              <a:buFont typeface="Arial"/>
              <a:buNone/>
              <a:tabLst>
                <a:tab pos="4023260" algn="r"/>
              </a:tabLst>
              <a:defRPr/>
            </a:pPr>
            <a:r>
              <a:rPr lang="en-US"/>
              <a:t>Third level</a:t>
            </a:r>
          </a:p>
          <a:p>
            <a:pPr marL="0" marR="0" lvl="3" indent="0" algn="l" defTabSz="457189" rtl="0" eaLnBrk="1" fontAlgn="auto" latinLnBrk="0" hangingPunct="1">
              <a:lnSpc>
                <a:spcPct val="100000"/>
              </a:lnSpc>
              <a:spcBef>
                <a:spcPts val="1100"/>
              </a:spcBef>
              <a:spcAft>
                <a:spcPts val="0"/>
              </a:spcAft>
              <a:buClrTx/>
              <a:buSzTx/>
              <a:buFont typeface="Arial"/>
              <a:buNone/>
              <a:tabLst>
                <a:tab pos="4023260" algn="r"/>
              </a:tabLst>
              <a:defRPr/>
            </a:pPr>
            <a:r>
              <a:rPr lang="en-US"/>
              <a:t>Fourth level</a:t>
            </a:r>
          </a:p>
          <a:p>
            <a:pPr marL="0" marR="0" lvl="4" indent="0" algn="l" defTabSz="457189" rtl="0" eaLnBrk="1" fontAlgn="auto" latinLnBrk="0" hangingPunct="1">
              <a:lnSpc>
                <a:spcPct val="100000"/>
              </a:lnSpc>
              <a:spcBef>
                <a:spcPts val="1100"/>
              </a:spcBef>
              <a:spcAft>
                <a:spcPts val="0"/>
              </a:spcAft>
              <a:buClrTx/>
              <a:buSzTx/>
              <a:buFont typeface="Arial"/>
              <a:buNone/>
              <a:tabLst>
                <a:tab pos="4023260" algn="r"/>
              </a:tabLst>
              <a:defRPr/>
            </a:pPr>
            <a:r>
              <a:rPr lang="en-US"/>
              <a:t>Fifth level</a:t>
            </a:r>
            <a:endParaRPr lang="en-US" dirty="0"/>
          </a:p>
        </p:txBody>
      </p:sp>
    </p:spTree>
    <p:extLst>
      <p:ext uri="{BB962C8B-B14F-4D97-AF65-F5344CB8AC3E}">
        <p14:creationId xmlns:p14="http://schemas.microsoft.com/office/powerpoint/2010/main" val="2597622980"/>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3"/>
            <a:ext cx="4114800" cy="1003807"/>
          </a:xfrm>
        </p:spPr>
        <p:txBody>
          <a:bodyPr/>
          <a:lstStyle>
            <a:lvl1pPr>
              <a:defRPr sz="1600">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solidFill>
                  <a:srgbClr val="FFFFFF"/>
                </a:solidFill>
              </a:rPr>
              <a:t>IBM Cloud / Watson and Cloud Platform / © 2018 IBM Corporation</a:t>
            </a:r>
          </a:p>
        </p:txBody>
      </p:sp>
      <p:sp>
        <p:nvSpPr>
          <p:cNvPr id="8" name="Text Placeholder 7"/>
          <p:cNvSpPr>
            <a:spLocks noGrp="1"/>
          </p:cNvSpPr>
          <p:nvPr>
            <p:ph type="body" sz="quarter" idx="12"/>
          </p:nvPr>
        </p:nvSpPr>
        <p:spPr>
          <a:xfrm>
            <a:off x="228600" y="1554480"/>
            <a:ext cx="4114800" cy="3108960"/>
          </a:xfrm>
        </p:spPr>
        <p:txBody>
          <a:bodyPr/>
          <a:lstStyle>
            <a:lvl1pPr>
              <a:lnSpc>
                <a:spcPct val="90000"/>
              </a:lnSpc>
              <a:spcBef>
                <a:spcPts val="0"/>
              </a:spcBef>
              <a:defRPr sz="9600" b="1" baseline="0">
                <a:solidFill>
                  <a:schemeClr val="bg2"/>
                </a:solidFill>
              </a:defRPr>
            </a:lvl1pPr>
          </a:lstStyle>
          <a:p>
            <a:pPr lvl="0"/>
            <a:r>
              <a:rPr lang="en-US"/>
              <a:t>Edit Master text styles</a:t>
            </a:r>
          </a:p>
        </p:txBody>
      </p:sp>
    </p:spTree>
    <p:extLst>
      <p:ext uri="{BB962C8B-B14F-4D97-AF65-F5344CB8AC3E}">
        <p14:creationId xmlns:p14="http://schemas.microsoft.com/office/powerpoint/2010/main" val="224890596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a:xfrm>
            <a:off x="628650" y="4767263"/>
            <a:ext cx="2057400" cy="273844"/>
          </a:xfrm>
          <a:prstGeom prst="rect">
            <a:avLst/>
          </a:prstGeom>
        </p:spPr>
        <p:txBody>
          <a:body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D420EC8-F3A3-794D-AAA7-A79899CC1EC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028488823"/>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3"/>
            <a:ext cx="4114800" cy="1003807"/>
          </a:xfrm>
        </p:spPr>
        <p:txBody>
          <a:bodyPr/>
          <a:lstStyle>
            <a:lvl1pPr>
              <a:defRPr sz="1600">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solidFill>
                  <a:srgbClr val="FFFFFF"/>
                </a:solidFill>
              </a:rPr>
              <a:t>IBM Cloud / Watson and Cloud Platform / © 2018 IBM Corporation</a:t>
            </a:r>
          </a:p>
        </p:txBody>
      </p:sp>
      <p:sp>
        <p:nvSpPr>
          <p:cNvPr id="8" name="Text Placeholder 7"/>
          <p:cNvSpPr>
            <a:spLocks noGrp="1"/>
          </p:cNvSpPr>
          <p:nvPr>
            <p:ph type="body" sz="quarter" idx="12"/>
          </p:nvPr>
        </p:nvSpPr>
        <p:spPr>
          <a:xfrm>
            <a:off x="228600" y="1554480"/>
            <a:ext cx="4114800" cy="3108960"/>
          </a:xfrm>
        </p:spPr>
        <p:txBody>
          <a:bodyPr/>
          <a:lstStyle>
            <a:lvl1pPr>
              <a:lnSpc>
                <a:spcPct val="90000"/>
              </a:lnSpc>
              <a:spcBef>
                <a:spcPts val="0"/>
              </a:spcBef>
              <a:defRPr sz="9600" b="1" baseline="0">
                <a:solidFill>
                  <a:schemeClr val="bg2"/>
                </a:solidFill>
              </a:defRPr>
            </a:lvl1pPr>
          </a:lstStyle>
          <a:p>
            <a:pPr lvl="0"/>
            <a:r>
              <a:rPr lang="en-US"/>
              <a:t>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bg2"/>
                </a:solidFill>
              </a:defRPr>
            </a:lvl1pPr>
          </a:lstStyle>
          <a:p>
            <a:r>
              <a:rPr lang="en-US"/>
              <a:t>Click icon to add picture</a:t>
            </a:r>
          </a:p>
        </p:txBody>
      </p:sp>
    </p:spTree>
    <p:extLst>
      <p:ext uri="{BB962C8B-B14F-4D97-AF65-F5344CB8AC3E}">
        <p14:creationId xmlns:p14="http://schemas.microsoft.com/office/powerpoint/2010/main" val="3027897829"/>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7"/>
            <a:ext cx="8686800" cy="4473575"/>
          </a:xfrm>
        </p:spPr>
        <p:txBody>
          <a:bodyPr/>
          <a:lstStyle>
            <a:lvl1pPr>
              <a:lnSpc>
                <a:spcPct val="90000"/>
              </a:lnSpc>
              <a:defRPr sz="9600" b="1"/>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IBM Cloud / Watson and Cloud Platform / © 2018 IBM Corporation</a:t>
            </a:r>
          </a:p>
        </p:txBody>
      </p:sp>
    </p:spTree>
    <p:extLst>
      <p:ext uri="{BB962C8B-B14F-4D97-AF65-F5344CB8AC3E}">
        <p14:creationId xmlns:p14="http://schemas.microsoft.com/office/powerpoint/2010/main" val="4031496696"/>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9"/>
            <a:ext cx="5187462" cy="4520805"/>
          </a:xfrm>
        </p:spPr>
        <p:txBody>
          <a:bodyPr/>
          <a:lstStyle>
            <a:lvl1pPr marL="117472" indent="-117472">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solidFill>
                  <a:srgbClr val="FFFFFF"/>
                </a:solidFill>
              </a:rPr>
              <a:t>IBM Cloud / Watson and Cloud Platform / © 2018 IBM Corporation</a:t>
            </a:r>
          </a:p>
        </p:txBody>
      </p:sp>
    </p:spTree>
    <p:extLst>
      <p:ext uri="{BB962C8B-B14F-4D97-AF65-F5344CB8AC3E}">
        <p14:creationId xmlns:p14="http://schemas.microsoft.com/office/powerpoint/2010/main" val="2297035020"/>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IBM Cloud / Watson and Cloud Platform / © 2018 IBM Corporation</a:t>
            </a:r>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0564"/>
            <a:ext cx="4114800" cy="300037"/>
          </a:xfrm>
        </p:spPr>
        <p:txBody>
          <a:bodyPr/>
          <a:lstStyle>
            <a:lvl1pPr>
              <a:defRPr sz="1100"/>
            </a:lvl1pPr>
          </a:lstStyle>
          <a:p>
            <a:pPr lvl="0"/>
            <a:r>
              <a:rPr lang="en-US"/>
              <a:t>Edit Master text styles</a:t>
            </a:r>
          </a:p>
        </p:txBody>
      </p:sp>
    </p:spTree>
    <p:extLst>
      <p:ext uri="{BB962C8B-B14F-4D97-AF65-F5344CB8AC3E}">
        <p14:creationId xmlns:p14="http://schemas.microsoft.com/office/powerpoint/2010/main" val="2626179018"/>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IBM Cloud / Watson and Cloud Platform / © 2018 IBM Corporation</a:t>
            </a:r>
          </a:p>
        </p:txBody>
      </p:sp>
      <p:sp>
        <p:nvSpPr>
          <p:cNvPr id="8" name="Text Placeholder 7"/>
          <p:cNvSpPr>
            <a:spLocks noGrp="1"/>
          </p:cNvSpPr>
          <p:nvPr>
            <p:ph type="body" sz="quarter" idx="12"/>
          </p:nvPr>
        </p:nvSpPr>
        <p:spPr>
          <a:xfrm>
            <a:off x="228600" y="1124713"/>
            <a:ext cx="4114800" cy="3585845"/>
          </a:xfrm>
        </p:spPr>
        <p:txBody>
          <a:bodyPr/>
          <a:lstStyle>
            <a:lvl1pPr>
              <a:spcBef>
                <a:spcPts val="0"/>
              </a:spcBef>
              <a:defRPr sz="14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4800600" y="1124713"/>
            <a:ext cx="4114800" cy="3585845"/>
          </a:xfrm>
        </p:spPr>
        <p:txBody>
          <a:bodyPr/>
          <a:lstStyle>
            <a:lvl1pPr>
              <a:spcBef>
                <a:spcPts val="0"/>
              </a:spcBef>
              <a:defRPr sz="14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76019242"/>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IBM Cloud / Watson and Cloud Platform / © 2018 IBM Corporation</a:t>
            </a:r>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Edit Master text styles</a:t>
            </a:r>
          </a:p>
        </p:txBody>
      </p:sp>
      <p:sp>
        <p:nvSpPr>
          <p:cNvPr id="7" name="Text Placeholder 6"/>
          <p:cNvSpPr>
            <a:spLocks noGrp="1"/>
          </p:cNvSpPr>
          <p:nvPr>
            <p:ph type="body" sz="quarter" idx="14"/>
          </p:nvPr>
        </p:nvSpPr>
        <p:spPr>
          <a:xfrm>
            <a:off x="228600" y="1093471"/>
            <a:ext cx="4114800" cy="3589655"/>
          </a:xfrm>
        </p:spPr>
        <p:txBody>
          <a:bodyPr/>
          <a:lstStyle>
            <a:lvl1pPr>
              <a:defRPr sz="1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29799421"/>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latin typeface="+mn-lt"/>
              </a:defRPr>
            </a:lvl1p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lvl1pPr>
              <a:defRPr>
                <a:latin typeface="+mn-lt"/>
              </a:defRPr>
            </a:lvl1pPr>
          </a:lstStyle>
          <a:p>
            <a:r>
              <a:rPr lang="en-US">
                <a:solidFill>
                  <a:srgbClr val="FFFFFF"/>
                </a:solidFill>
              </a:rPr>
              <a:t>IBM Cloud / Watson and Cloud Platform / © 2018 IBM Corporation</a:t>
            </a:r>
          </a:p>
        </p:txBody>
      </p:sp>
      <p:sp>
        <p:nvSpPr>
          <p:cNvPr id="6" name="Content Placeholder 5"/>
          <p:cNvSpPr>
            <a:spLocks noGrp="1"/>
          </p:cNvSpPr>
          <p:nvPr>
            <p:ph sz="quarter" idx="12"/>
          </p:nvPr>
        </p:nvSpPr>
        <p:spPr>
          <a:xfrm>
            <a:off x="228600" y="995519"/>
            <a:ext cx="4114800" cy="3687607"/>
          </a:xfrm>
        </p:spPr>
        <p:txBody>
          <a:bodyPr/>
          <a:lstStyle>
            <a:lvl1pPr>
              <a:defRPr sz="2400"/>
            </a:lvl1pPr>
          </a:lstStyle>
          <a:p>
            <a:pPr lvl="0"/>
            <a:r>
              <a:rPr lang="en-US"/>
              <a:t>Edit Master text styles</a:t>
            </a:r>
          </a:p>
        </p:txBody>
      </p:sp>
      <p:sp>
        <p:nvSpPr>
          <p:cNvPr id="8" name="Content Placeholder 7"/>
          <p:cNvSpPr>
            <a:spLocks noGrp="1"/>
          </p:cNvSpPr>
          <p:nvPr>
            <p:ph sz="quarter" idx="13"/>
          </p:nvPr>
        </p:nvSpPr>
        <p:spPr>
          <a:xfrm>
            <a:off x="4800600" y="1116649"/>
            <a:ext cx="4114800" cy="3566477"/>
          </a:xfrm>
        </p:spPr>
        <p:txBody>
          <a:bodyPr/>
          <a:lstStyle>
            <a:lvl1pPr>
              <a:defRPr sz="1400"/>
            </a:lvl1pPr>
            <a:lvl2pPr>
              <a:defRPr sz="1400"/>
            </a:lvl2pPr>
            <a:lvl3pPr>
              <a:defRPr sz="14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92145862"/>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IBM Cloud / Watson and Cloud Platform / © 2018 IBM Corporation</a:t>
            </a:r>
          </a:p>
        </p:txBody>
      </p:sp>
      <p:sp>
        <p:nvSpPr>
          <p:cNvPr id="6" name="Text Placeholder 5"/>
          <p:cNvSpPr>
            <a:spLocks noGrp="1"/>
          </p:cNvSpPr>
          <p:nvPr>
            <p:ph type="body" sz="quarter" idx="12"/>
          </p:nvPr>
        </p:nvSpPr>
        <p:spPr>
          <a:xfrm>
            <a:off x="4800600" y="1093470"/>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Edit Master text styles</a:t>
            </a:r>
          </a:p>
        </p:txBody>
      </p:sp>
      <p:sp>
        <p:nvSpPr>
          <p:cNvPr id="7" name="Text Placeholder 6"/>
          <p:cNvSpPr>
            <a:spLocks noGrp="1"/>
          </p:cNvSpPr>
          <p:nvPr>
            <p:ph type="body" sz="quarter" idx="14"/>
          </p:nvPr>
        </p:nvSpPr>
        <p:spPr>
          <a:xfrm>
            <a:off x="228600" y="1093470"/>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70"/>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70"/>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16836148"/>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Click icon to add picture</a:t>
            </a:r>
          </a:p>
        </p:txBody>
      </p:sp>
      <p:sp>
        <p:nvSpPr>
          <p:cNvPr id="2" name="Title 1"/>
          <p:cNvSpPr>
            <a:spLocks noGrp="1"/>
          </p:cNvSpPr>
          <p:nvPr>
            <p:ph type="title"/>
          </p:nvPr>
        </p:nvSpPr>
        <p:spPr>
          <a:xfrm>
            <a:off x="228600" y="411480"/>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IBM Cloud / Watson and Cloud Platform / © 2018 IBM Corporation</a:t>
            </a:r>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Edit Master text styles</a:t>
            </a:r>
          </a:p>
        </p:txBody>
      </p:sp>
      <p:sp>
        <p:nvSpPr>
          <p:cNvPr id="7" name="Text Placeholder 6"/>
          <p:cNvSpPr>
            <a:spLocks noGrp="1"/>
          </p:cNvSpPr>
          <p:nvPr>
            <p:ph type="body" sz="quarter" idx="14"/>
          </p:nvPr>
        </p:nvSpPr>
        <p:spPr>
          <a:xfrm>
            <a:off x="228600" y="1097281"/>
            <a:ext cx="4114800" cy="3585845"/>
          </a:xfrm>
        </p:spPr>
        <p:txBody>
          <a:bodyPr/>
          <a:lstStyle>
            <a:lvl1pPr>
              <a:defRPr sz="1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91507750"/>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4572000" y="0"/>
            <a:ext cx="4572000" cy="5143500"/>
          </a:xfrm>
        </p:spPr>
        <p:txBody>
          <a:bodyPr/>
          <a:lstStyle/>
          <a:p>
            <a:r>
              <a:rPr lang="en-US"/>
              <a:t>Click icon to add picture</a:t>
            </a:r>
          </a:p>
        </p:txBody>
      </p:sp>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IBM Cloud / Watson and Cloud Platform / © 2018 IBM Corporation</a:t>
            </a:r>
          </a:p>
        </p:txBody>
      </p:sp>
      <p:sp>
        <p:nvSpPr>
          <p:cNvPr id="7" name="Text Placeholder 6"/>
          <p:cNvSpPr>
            <a:spLocks noGrp="1"/>
          </p:cNvSpPr>
          <p:nvPr>
            <p:ph type="body" sz="quarter" idx="14"/>
          </p:nvPr>
        </p:nvSpPr>
        <p:spPr>
          <a:xfrm>
            <a:off x="228600" y="1097280"/>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80"/>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299312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Arial" pitchFamily="34" charset="0"/>
                <a:cs typeface="Arial" pitchFamily="34" charset="0"/>
              </a:defRPr>
            </a:lvl1pPr>
          </a:lstStyle>
          <a:p>
            <a:r>
              <a:rPr lang="en-US" dirty="0"/>
              <a:t>Click to edit Master title style</a:t>
            </a:r>
          </a:p>
        </p:txBody>
      </p:sp>
      <p:sp>
        <p:nvSpPr>
          <p:cNvPr id="3" name="Content Placeholder 2"/>
          <p:cNvSpPr>
            <a:spLocks noGrp="1"/>
          </p:cNvSpPr>
          <p:nvPr>
            <p:ph idx="1"/>
          </p:nvPr>
        </p:nvSpPr>
        <p:spPr/>
        <p:txBody>
          <a:bodyPr/>
          <a:lstStyle>
            <a:lvl1pPr>
              <a:defRPr>
                <a:latin typeface="Arial" pitchFamily="34" charset="0"/>
                <a:cs typeface="Arial" pitchFamily="34" charset="0"/>
              </a:defRPr>
            </a:lvl1pPr>
            <a:lvl2pPr>
              <a:defRPr>
                <a:latin typeface="Arial" pitchFamily="34" charset="0"/>
                <a:cs typeface="Arial" pitchFamily="34" charset="0"/>
              </a:defRPr>
            </a:lvl2pPr>
            <a:lvl3pPr>
              <a:defRPr>
                <a:latin typeface="Arial" pitchFamily="34" charset="0"/>
                <a:cs typeface="Arial" pitchFamily="34" charset="0"/>
              </a:defRPr>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3"/>
          <p:cNvSpPr>
            <a:spLocks noGrp="1"/>
          </p:cNvSpPr>
          <p:nvPr>
            <p:ph type="sldNum" sz="quarter" idx="10"/>
          </p:nvPr>
        </p:nvSpPr>
        <p:spPr/>
        <p:txBody>
          <a:bodyPr/>
          <a:lstStyle>
            <a:lvl1pPr>
              <a:defRPr sz="900"/>
            </a:lvl1pPr>
          </a:lstStyle>
          <a:p>
            <a:fld id="{E98947E1-6E9C-4553-A175-053CB8F72200}" type="slidenum">
              <a:rPr lang="en-US" smtClean="0"/>
              <a:pPr/>
              <a:t>‹#›</a:t>
            </a:fld>
            <a:endParaRPr lang="en-US" dirty="0"/>
          </a:p>
        </p:txBody>
      </p:sp>
    </p:spTree>
    <p:extLst>
      <p:ext uri="{BB962C8B-B14F-4D97-AF65-F5344CB8AC3E}">
        <p14:creationId xmlns:p14="http://schemas.microsoft.com/office/powerpoint/2010/main" val="2904233851"/>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IBM Cloud / Watson and Cloud Platform / © 2018 IBM Corporation</a:t>
            </a:r>
          </a:p>
        </p:txBody>
      </p:sp>
      <p:sp>
        <p:nvSpPr>
          <p:cNvPr id="6" name="Text Placeholder 5"/>
          <p:cNvSpPr>
            <a:spLocks noGrp="1"/>
          </p:cNvSpPr>
          <p:nvPr>
            <p:ph type="body" sz="quarter" idx="12"/>
          </p:nvPr>
        </p:nvSpPr>
        <p:spPr>
          <a:xfrm>
            <a:off x="4800600" y="1097281"/>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Edit Master text styles</a:t>
            </a:r>
          </a:p>
        </p:txBody>
      </p:sp>
      <p:sp>
        <p:nvSpPr>
          <p:cNvPr id="10" name="Text Placeholder 9"/>
          <p:cNvSpPr>
            <a:spLocks noGrp="1"/>
          </p:cNvSpPr>
          <p:nvPr>
            <p:ph type="body" sz="quarter" idx="16"/>
          </p:nvPr>
        </p:nvSpPr>
        <p:spPr>
          <a:xfrm>
            <a:off x="7086600" y="1097281"/>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46593508"/>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defTabSz="685783" eaLnBrk="1" fontAlgn="auto" hangingPunct="1">
              <a:spcBef>
                <a:spcPts val="0"/>
              </a:spcBef>
              <a:spcAft>
                <a:spcPts val="0"/>
              </a:spcAft>
            </a:pPr>
            <a:endParaRPr lang="en-US" sz="1200" err="1">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IBM Cloud / Watson and Cloud Platform / © 2018 IBM Corporation</a:t>
            </a:r>
          </a:p>
        </p:txBody>
      </p:sp>
      <p:sp>
        <p:nvSpPr>
          <p:cNvPr id="6" name="Text Placeholder 5"/>
          <p:cNvSpPr>
            <a:spLocks noGrp="1"/>
          </p:cNvSpPr>
          <p:nvPr>
            <p:ph type="body" sz="quarter" idx="12"/>
          </p:nvPr>
        </p:nvSpPr>
        <p:spPr>
          <a:xfrm>
            <a:off x="4800600" y="1124713"/>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Edit Master text styles</a:t>
            </a:r>
          </a:p>
        </p:txBody>
      </p:sp>
    </p:spTree>
    <p:extLst>
      <p:ext uri="{BB962C8B-B14F-4D97-AF65-F5344CB8AC3E}">
        <p14:creationId xmlns:p14="http://schemas.microsoft.com/office/powerpoint/2010/main" val="1146137923"/>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Click icon to add picture</a:t>
            </a:r>
          </a:p>
        </p:txBody>
      </p:sp>
      <p:sp>
        <p:nvSpPr>
          <p:cNvPr id="2" name="Title 1"/>
          <p:cNvSpPr>
            <a:spLocks noGrp="1"/>
          </p:cNvSpPr>
          <p:nvPr>
            <p:ph type="title"/>
          </p:nvPr>
        </p:nvSpPr>
        <p:spPr>
          <a:xfrm>
            <a:off x="228600" y="201169"/>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IBM Cloud / Watson and Cloud Platform / © 2018 IBM Corporation</a:t>
            </a:r>
          </a:p>
        </p:txBody>
      </p:sp>
    </p:spTree>
    <p:extLst>
      <p:ext uri="{BB962C8B-B14F-4D97-AF65-F5344CB8AC3E}">
        <p14:creationId xmlns:p14="http://schemas.microsoft.com/office/powerpoint/2010/main" val="3806504340"/>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9"/>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IBM Cloud / Watson and Cloud Platform / © 2018 IBM Corporation</a:t>
            </a:r>
          </a:p>
        </p:txBody>
      </p:sp>
    </p:spTree>
    <p:extLst>
      <p:ext uri="{BB962C8B-B14F-4D97-AF65-F5344CB8AC3E}">
        <p14:creationId xmlns:p14="http://schemas.microsoft.com/office/powerpoint/2010/main" val="3333606696"/>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IBM Cloud / Watson and Cloud Platform / © 2018 IBM Corporation</a:t>
            </a:r>
          </a:p>
        </p:txBody>
      </p:sp>
    </p:spTree>
    <p:extLst>
      <p:ext uri="{BB962C8B-B14F-4D97-AF65-F5344CB8AC3E}">
        <p14:creationId xmlns:p14="http://schemas.microsoft.com/office/powerpoint/2010/main" val="3950281191"/>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2"/>
          </a:solidFill>
        </p:spPr>
        <p:txBody>
          <a:bodyPr lIns="228600" tIns="192024" rIns="228600" bIns="228600"/>
          <a:lstStyle>
            <a:lvl1pPr>
              <a:defRPr sz="1400">
                <a:solidFill>
                  <a:schemeClr val="bg2"/>
                </a:solidFill>
              </a:defRPr>
            </a:lvl1pPr>
          </a:lstStyle>
          <a:p>
            <a:pPr lvl="0"/>
            <a:r>
              <a:rPr lang="en-US"/>
              <a:t>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IBM Cloud / Watson and Cloud Platform / © 2018 IBM Corporation</a:t>
            </a:r>
          </a:p>
        </p:txBody>
      </p:sp>
      <p:sp>
        <p:nvSpPr>
          <p:cNvPr id="12" name="Text Placeholder 11"/>
          <p:cNvSpPr>
            <a:spLocks noGrp="1"/>
          </p:cNvSpPr>
          <p:nvPr>
            <p:ph type="body" sz="quarter" idx="13"/>
          </p:nvPr>
        </p:nvSpPr>
        <p:spPr>
          <a:xfrm>
            <a:off x="228600" y="182881"/>
            <a:ext cx="4114800" cy="300037"/>
          </a:xfrm>
        </p:spPr>
        <p:txBody>
          <a:bodyPr/>
          <a:lstStyle>
            <a:lvl1pPr>
              <a:defRPr sz="1600"/>
            </a:lvl1pPr>
          </a:lstStyle>
          <a:p>
            <a:pPr lvl="0"/>
            <a:r>
              <a:rPr lang="en-US"/>
              <a:t>Edit Master text styles</a:t>
            </a:r>
          </a:p>
        </p:txBody>
      </p:sp>
      <p:sp>
        <p:nvSpPr>
          <p:cNvPr id="7" name="Text Placeholder 6"/>
          <p:cNvSpPr>
            <a:spLocks noGrp="1"/>
          </p:cNvSpPr>
          <p:nvPr>
            <p:ph type="body" sz="quarter" idx="14"/>
          </p:nvPr>
        </p:nvSpPr>
        <p:spPr>
          <a:xfrm>
            <a:off x="228600" y="1097281"/>
            <a:ext cx="4114800" cy="3488731"/>
          </a:xfrm>
        </p:spPr>
        <p:txBody>
          <a:bodyPr/>
          <a:lstStyle>
            <a:lvl1pPr>
              <a:defRPr sz="1600"/>
            </a:lvl1pPr>
            <a:lvl2pPr>
              <a:defRPr sz="1400"/>
            </a:lvl2pPr>
            <a:lvl3pPr>
              <a:defRPr sz="14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600" tIns="192024" rIns="228600" bIns="228600"/>
          <a:lstStyle>
            <a:lvl1pPr>
              <a:defRPr sz="1400">
                <a:solidFill>
                  <a:schemeClr val="bg2"/>
                </a:solidFill>
              </a:defRPr>
            </a:lvl1pPr>
          </a:lstStyle>
          <a:p>
            <a:pPr lvl="0"/>
            <a:r>
              <a:rPr lang="en-US"/>
              <a:t>Edit Master text styles</a:t>
            </a:r>
          </a:p>
        </p:txBody>
      </p:sp>
    </p:spTree>
    <p:extLst>
      <p:ext uri="{BB962C8B-B14F-4D97-AF65-F5344CB8AC3E}">
        <p14:creationId xmlns:p14="http://schemas.microsoft.com/office/powerpoint/2010/main" val="1512498550"/>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IBM Cloud / Watson and Cloud Platform / © 2018 IBM Corporation</a:t>
            </a:r>
          </a:p>
        </p:txBody>
      </p:sp>
      <p:sp>
        <p:nvSpPr>
          <p:cNvPr id="8" name="Content Placeholder 7"/>
          <p:cNvSpPr>
            <a:spLocks noGrp="1"/>
          </p:cNvSpPr>
          <p:nvPr>
            <p:ph sz="quarter" idx="15"/>
          </p:nvPr>
        </p:nvSpPr>
        <p:spPr>
          <a:xfrm>
            <a:off x="6858000" y="0"/>
            <a:ext cx="2286000" cy="2571750"/>
          </a:xfrm>
          <a:solidFill>
            <a:schemeClr val="tx1"/>
          </a:solidFill>
        </p:spPr>
        <p:txBody>
          <a:bodyPr lIns="228600" tIns="192024" rIns="228600" bIns="228600"/>
          <a:lstStyle>
            <a:lvl1pPr>
              <a:defRPr sz="1400">
                <a:solidFill>
                  <a:schemeClr val="bg2"/>
                </a:solidFill>
              </a:defRPr>
            </a:lvl1pPr>
          </a:lstStyle>
          <a:p>
            <a:pPr lvl="0"/>
            <a:r>
              <a:rPr lang="en-US"/>
              <a:t>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228600" tIns="192024" rIns="228600" bIns="228600"/>
          <a:lstStyle>
            <a:lvl1pPr>
              <a:defRPr sz="1400">
                <a:solidFill>
                  <a:schemeClr val="bg2"/>
                </a:solidFill>
              </a:defRPr>
            </a:lvl1pPr>
          </a:lstStyle>
          <a:p>
            <a:pPr lvl="0"/>
            <a:r>
              <a:rPr lang="en-US"/>
              <a:t>Edit Master text styles</a:t>
            </a:r>
          </a:p>
        </p:txBody>
      </p:sp>
      <p:sp>
        <p:nvSpPr>
          <p:cNvPr id="5" name="Content Placeholder 4"/>
          <p:cNvSpPr>
            <a:spLocks noGrp="1"/>
          </p:cNvSpPr>
          <p:nvPr>
            <p:ph sz="quarter" idx="18"/>
          </p:nvPr>
        </p:nvSpPr>
        <p:spPr>
          <a:xfrm>
            <a:off x="0" y="2571751"/>
            <a:ext cx="4572000" cy="2111375"/>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Edit Master text styles</a:t>
            </a:r>
          </a:p>
        </p:txBody>
      </p:sp>
      <p:sp>
        <p:nvSpPr>
          <p:cNvPr id="6" name="Title 5"/>
          <p:cNvSpPr>
            <a:spLocks noGrp="1"/>
          </p:cNvSpPr>
          <p:nvPr>
            <p:ph type="title"/>
          </p:nvPr>
        </p:nvSpPr>
        <p:spPr>
          <a:xfrm>
            <a:off x="0"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3899836569"/>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1"/>
          </a:solidFill>
        </p:spPr>
        <p:txBody>
          <a:bodyPr lIns="228600" tIns="192024" rIns="228600" bIns="228600"/>
          <a:lstStyle>
            <a:lvl1pPr>
              <a:defRPr sz="1400">
                <a:solidFill>
                  <a:schemeClr val="bg2"/>
                </a:solidFill>
              </a:defRPr>
            </a:lvl1pPr>
          </a:lstStyle>
          <a:p>
            <a:pPr lvl="0"/>
            <a:r>
              <a:rPr lang="en-US"/>
              <a:t>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Edit Master text styles</a:t>
            </a:r>
          </a:p>
        </p:txBody>
      </p:sp>
      <p:sp>
        <p:nvSpPr>
          <p:cNvPr id="14" name="Content Placeholder 13"/>
          <p:cNvSpPr>
            <a:spLocks noGrp="1"/>
          </p:cNvSpPr>
          <p:nvPr>
            <p:ph sz="quarter" idx="17"/>
          </p:nvPr>
        </p:nvSpPr>
        <p:spPr>
          <a:xfrm>
            <a:off x="4572002" y="2571750"/>
            <a:ext cx="2285997" cy="2571750"/>
          </a:xfrm>
          <a:solidFill>
            <a:schemeClr val="accent2"/>
          </a:solidFill>
        </p:spPr>
        <p:txBody>
          <a:bodyPr lIns="228600" tIns="192024" rIns="228600" bIns="228600"/>
          <a:lstStyle>
            <a:lvl1pPr>
              <a:defRPr sz="1400">
                <a:solidFill>
                  <a:schemeClr val="bg2"/>
                </a:solidFill>
              </a:defRPr>
            </a:lvl1pPr>
          </a:lstStyle>
          <a:p>
            <a:pPr lvl="0"/>
            <a:r>
              <a:rPr lang="en-US"/>
              <a:t>Edit Master text styles</a:t>
            </a:r>
          </a:p>
        </p:txBody>
      </p:sp>
      <p:sp>
        <p:nvSpPr>
          <p:cNvPr id="5" name="Content Placeholder 4"/>
          <p:cNvSpPr>
            <a:spLocks noGrp="1"/>
          </p:cNvSpPr>
          <p:nvPr>
            <p:ph sz="quarter" idx="18"/>
          </p:nvPr>
        </p:nvSpPr>
        <p:spPr>
          <a:xfrm>
            <a:off x="0" y="2571750"/>
            <a:ext cx="2286000" cy="2571750"/>
          </a:xfrm>
          <a:solidFill>
            <a:schemeClr val="bg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IBM Cloud / Watson and Cloud Platform / © 2018 IBM Corporation</a:t>
            </a:r>
          </a:p>
        </p:txBody>
      </p:sp>
      <p:sp>
        <p:nvSpPr>
          <p:cNvPr id="6" name="Title 5"/>
          <p:cNvSpPr>
            <a:spLocks noGrp="1"/>
          </p:cNvSpPr>
          <p:nvPr>
            <p:ph type="title"/>
          </p:nvPr>
        </p:nvSpPr>
        <p:spPr>
          <a:xfrm>
            <a:off x="0"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966123715"/>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IBM Cloud / Watson and Cloud Platform / © 2018 IBM Corporation</a:t>
            </a:r>
          </a:p>
        </p:txBody>
      </p:sp>
      <p:sp>
        <p:nvSpPr>
          <p:cNvPr id="6" name="Title 5"/>
          <p:cNvSpPr>
            <a:spLocks noGrp="1"/>
          </p:cNvSpPr>
          <p:nvPr>
            <p:ph type="title"/>
          </p:nvPr>
        </p:nvSpPr>
        <p:spPr>
          <a:xfrm>
            <a:off x="0"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3408200521"/>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IBM Cloud / Watson and Cloud Platform / © 2018 IBM Corporation</a:t>
            </a:r>
          </a:p>
        </p:txBody>
      </p:sp>
    </p:spTree>
    <p:extLst>
      <p:ext uri="{BB962C8B-B14F-4D97-AF65-F5344CB8AC3E}">
        <p14:creationId xmlns:p14="http://schemas.microsoft.com/office/powerpoint/2010/main" val="213210205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Arial" pitchFamily="34" charset="0"/>
                <a:cs typeface="Arial" pitchFamily="34" charset="0"/>
              </a:defRPr>
            </a:lvl1pPr>
          </a:lstStyle>
          <a:p>
            <a:r>
              <a:rPr lang="en-US" dirty="0"/>
              <a:t>Click to edit Master title style</a:t>
            </a:r>
          </a:p>
        </p:txBody>
      </p:sp>
      <p:sp>
        <p:nvSpPr>
          <p:cNvPr id="4" name="Slide Number Placeholder 3"/>
          <p:cNvSpPr>
            <a:spLocks noGrp="1"/>
          </p:cNvSpPr>
          <p:nvPr>
            <p:ph type="sldNum" sz="quarter" idx="10"/>
          </p:nvPr>
        </p:nvSpPr>
        <p:spPr/>
        <p:txBody>
          <a:bodyPr/>
          <a:lstStyle>
            <a:lvl1pPr>
              <a:defRPr sz="900"/>
            </a:lvl1pPr>
          </a:lstStyle>
          <a:p>
            <a:fld id="{E98947E1-6E9C-4553-A175-053CB8F72200}" type="slidenum">
              <a:rPr lang="en-US" smtClean="0"/>
              <a:pPr/>
              <a:t>‹#›</a:t>
            </a:fld>
            <a:endParaRPr lang="en-US" dirty="0"/>
          </a:p>
        </p:txBody>
      </p:sp>
    </p:spTree>
    <p:extLst>
      <p:ext uri="{BB962C8B-B14F-4D97-AF65-F5344CB8AC3E}">
        <p14:creationId xmlns:p14="http://schemas.microsoft.com/office/powerpoint/2010/main" val="2207240984"/>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92024"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IBM Cloud / Watson and Cloud Platform / © 2018 IBM Corporation</a:t>
            </a:r>
          </a:p>
        </p:txBody>
      </p:sp>
    </p:spTree>
    <p:extLst>
      <p:ext uri="{BB962C8B-B14F-4D97-AF65-F5344CB8AC3E}">
        <p14:creationId xmlns:p14="http://schemas.microsoft.com/office/powerpoint/2010/main" val="3506399106"/>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IBM Cloud / Watson and Cloud Platform / © 2018 IBM Corporation</a:t>
            </a:r>
          </a:p>
        </p:txBody>
      </p:sp>
      <p:sp>
        <p:nvSpPr>
          <p:cNvPr id="6" name="Text Placeholder 5"/>
          <p:cNvSpPr>
            <a:spLocks noGrp="1"/>
          </p:cNvSpPr>
          <p:nvPr>
            <p:ph type="body" sz="quarter" idx="12"/>
          </p:nvPr>
        </p:nvSpPr>
        <p:spPr>
          <a:xfrm>
            <a:off x="228600" y="1097281"/>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94151850"/>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IBM Cloud / Watson and Cloud Platform / © 2018 IBM Corporation</a:t>
            </a:r>
          </a:p>
        </p:txBody>
      </p:sp>
      <p:sp>
        <p:nvSpPr>
          <p:cNvPr id="7" name="Text Placeholder 6"/>
          <p:cNvSpPr>
            <a:spLocks noGrp="1"/>
          </p:cNvSpPr>
          <p:nvPr>
            <p:ph type="body" sz="quarter" idx="12"/>
          </p:nvPr>
        </p:nvSpPr>
        <p:spPr>
          <a:xfrm>
            <a:off x="228600" y="1116489"/>
            <a:ext cx="1828800" cy="3454400"/>
          </a:xfrm>
        </p:spPr>
        <p:txBody>
          <a:bodyPr/>
          <a:lstStyle>
            <a:lvl1pPr>
              <a:defRPr sz="1400"/>
            </a:lvl1pPr>
            <a:lvl2pPr>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1"/>
            <a:ext cx="6400800" cy="38242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81275092"/>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IBM Cloud / Watson and Cloud Platform / © 2018 IBM Corporation</a:t>
            </a:r>
          </a:p>
        </p:txBody>
      </p:sp>
      <p:sp>
        <p:nvSpPr>
          <p:cNvPr id="7" name="Text Placeholder 6"/>
          <p:cNvSpPr>
            <a:spLocks noGrp="1"/>
          </p:cNvSpPr>
          <p:nvPr>
            <p:ph type="body" sz="quarter" idx="12"/>
          </p:nvPr>
        </p:nvSpPr>
        <p:spPr>
          <a:xfrm>
            <a:off x="228600" y="1116489"/>
            <a:ext cx="1828800" cy="3454400"/>
          </a:xfrm>
        </p:spPr>
        <p:txBody>
          <a:bodyPr/>
          <a:lstStyle>
            <a:lvl1pPr>
              <a:defRPr sz="1400"/>
            </a:lvl1pPr>
            <a:lvl2pPr>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03425571"/>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IBM Cloud / Watson and Cloud Platform / © 2018 IBM Corporation</a:t>
            </a:r>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Picture Placeholder 11"/>
          <p:cNvSpPr>
            <a:spLocks noGrp="1"/>
          </p:cNvSpPr>
          <p:nvPr>
            <p:ph type="pic" sz="quarter" idx="14"/>
          </p:nvPr>
        </p:nvSpPr>
        <p:spPr>
          <a:xfrm>
            <a:off x="4572000" y="0"/>
            <a:ext cx="4572000" cy="5143500"/>
          </a:xfrm>
        </p:spPr>
        <p:txBody>
          <a:bodyPr/>
          <a:lstStyle/>
          <a:p>
            <a:r>
              <a:rPr lang="en-US"/>
              <a:t>Click icon to add picture</a:t>
            </a:r>
          </a:p>
        </p:txBody>
      </p:sp>
    </p:spTree>
    <p:extLst>
      <p:ext uri="{BB962C8B-B14F-4D97-AF65-F5344CB8AC3E}">
        <p14:creationId xmlns:p14="http://schemas.microsoft.com/office/powerpoint/2010/main" val="3079677280"/>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IBM Cloud / Watson and Cloud Platform / © 2018 IBM Corporation</a:t>
            </a:r>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2514600" y="1116013"/>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4"/>
          </p:nvPr>
        </p:nvSpPr>
        <p:spPr>
          <a:xfrm>
            <a:off x="4700392" y="1051560"/>
            <a:ext cx="4215008" cy="3456432"/>
          </a:xfrm>
        </p:spPr>
        <p:txBody>
          <a:bodyPr/>
          <a:lstStyle>
            <a:lvl1pPr marL="117472" indent="-117472">
              <a:tabLst/>
              <a:defRPr sz="2400"/>
            </a:lvl1pPr>
            <a:lvl2pPr marL="0" indent="0">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14892151"/>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IBM Cloud / Watson and Cloud Platform / © 2018 IBM Corporation</a:t>
            </a:r>
          </a:p>
        </p:txBody>
      </p:sp>
      <p:sp>
        <p:nvSpPr>
          <p:cNvPr id="6" name="Text Placeholder 5"/>
          <p:cNvSpPr>
            <a:spLocks noGrp="1"/>
          </p:cNvSpPr>
          <p:nvPr>
            <p:ph type="body" sz="quarter" idx="12"/>
          </p:nvPr>
        </p:nvSpPr>
        <p:spPr>
          <a:xfrm>
            <a:off x="228600" y="192025"/>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6"/>
            <a:ext cx="6400800" cy="4597400"/>
          </a:xfrm>
        </p:spPr>
        <p:txBody>
          <a:bodyPr/>
          <a:lstStyle/>
          <a:p>
            <a:r>
              <a:rPr lang="en-US"/>
              <a:t>Click icon to add table</a:t>
            </a:r>
          </a:p>
        </p:txBody>
      </p:sp>
    </p:spTree>
    <p:extLst>
      <p:ext uri="{BB962C8B-B14F-4D97-AF65-F5344CB8AC3E}">
        <p14:creationId xmlns:p14="http://schemas.microsoft.com/office/powerpoint/2010/main" val="3628948070"/>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5" name="Footer Placeholder 8">
            <a:extLst>
              <a:ext uri="{FF2B5EF4-FFF2-40B4-BE49-F238E27FC236}">
                <a16:creationId xmlns:a16="http://schemas.microsoft.com/office/drawing/2014/main" id="{5E5960E6-D88A-484C-9E60-80A3BF9D9208}"/>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pPr defTabSz="685783"/>
            <a:r>
              <a:rPr lang="en-US">
                <a:solidFill>
                  <a:srgbClr val="FFFFFF"/>
                </a:solidFill>
              </a:rPr>
              <a:t>IBM / Data &amp; AI / © 2019 IBM Corporation</a:t>
            </a:r>
            <a:endParaRPr lang="en-US" dirty="0">
              <a:solidFill>
                <a:srgbClr val="FFFFFF"/>
              </a:solidFill>
            </a:endParaRPr>
          </a:p>
        </p:txBody>
      </p:sp>
    </p:spTree>
    <p:extLst>
      <p:ext uri="{BB962C8B-B14F-4D97-AF65-F5344CB8AC3E}">
        <p14:creationId xmlns:p14="http://schemas.microsoft.com/office/powerpoint/2010/main" val="877179272"/>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011809998"/>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FFFFFF"/>
                </a:solidFill>
              </a:rPr>
              <a:t>IBM Cloud / Watson and Cloud Platform / © 2018 IBM Corporation</a:t>
            </a:r>
            <a:endParaRPr lang="en-US">
              <a:solidFill>
                <a:srgbClr val="FFFFFF"/>
              </a:solidFill>
            </a:endParaRPr>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076" algn="dec"/>
              </a:tabLst>
              <a:defRPr sz="1100"/>
            </a:lvl1pPr>
            <a:lvl2pPr marL="173034" indent="-173034">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a:t>Edit Master text styles</a:t>
            </a:r>
          </a:p>
        </p:txBody>
      </p:sp>
    </p:spTree>
    <p:extLst>
      <p:ext uri="{BB962C8B-B14F-4D97-AF65-F5344CB8AC3E}">
        <p14:creationId xmlns:p14="http://schemas.microsoft.com/office/powerpoint/2010/main" val="378205430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Title Slide 1">
    <p:spTree>
      <p:nvGrpSpPr>
        <p:cNvPr id="1" name=""/>
        <p:cNvGrpSpPr/>
        <p:nvPr/>
      </p:nvGrpSpPr>
      <p:grpSpPr>
        <a:xfrm>
          <a:off x="0" y="0"/>
          <a:ext cx="0" cy="0"/>
          <a:chOff x="0" y="0"/>
          <a:chExt cx="0" cy="0"/>
        </a:xfrm>
      </p:grpSpPr>
      <p:pic>
        <p:nvPicPr>
          <p:cNvPr id="7" name="Picture 44" descr="cover-wallerpaper"/>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0" y="-42863"/>
            <a:ext cx="9144000" cy="4249738"/>
          </a:xfrm>
          <a:prstGeom prst="rect">
            <a:avLst/>
          </a:prstGeom>
          <a:noFill/>
          <a:ln w="9525">
            <a:noFill/>
            <a:miter lim="800000"/>
            <a:headEnd/>
            <a:tailEnd/>
          </a:ln>
        </p:spPr>
      </p:pic>
      <p:pic>
        <p:nvPicPr>
          <p:cNvPr id="10" name="Picture 46" descr="blue-tri-color-logo"/>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8412164" y="4765675"/>
            <a:ext cx="469900" cy="190500"/>
          </a:xfrm>
          <a:prstGeom prst="rect">
            <a:avLst/>
          </a:prstGeom>
          <a:noFill/>
          <a:ln w="9525">
            <a:noFill/>
            <a:miter lim="800000"/>
            <a:headEnd/>
            <a:tailEnd/>
          </a:ln>
        </p:spPr>
      </p:pic>
      <p:sp>
        <p:nvSpPr>
          <p:cNvPr id="6" name="Text Placeholder 5"/>
          <p:cNvSpPr>
            <a:spLocks noGrp="1"/>
          </p:cNvSpPr>
          <p:nvPr>
            <p:ph type="body" sz="quarter" idx="10" hasCustomPrompt="1"/>
          </p:nvPr>
        </p:nvSpPr>
        <p:spPr>
          <a:xfrm>
            <a:off x="365760" y="2777490"/>
            <a:ext cx="8531352" cy="253746"/>
          </a:xfrm>
        </p:spPr>
        <p:txBody>
          <a:bodyPr anchor="b" anchorCtr="0"/>
          <a:lstStyle>
            <a:lvl1pPr marL="0" indent="0">
              <a:spcBef>
                <a:spcPts val="1320"/>
              </a:spcBef>
              <a:buNone/>
              <a:defRPr sz="2200">
                <a:solidFill>
                  <a:schemeClr val="tx2"/>
                </a:solidFill>
              </a:defRPr>
            </a:lvl1pPr>
            <a:lvl5pPr>
              <a:buNone/>
              <a:defRPr/>
            </a:lvl5pPr>
          </a:lstStyle>
          <a:p>
            <a:pPr lvl="0"/>
            <a:r>
              <a:rPr lang="en-US" dirty="0"/>
              <a:t>Subtitle of presentation in this location as long as needed</a:t>
            </a:r>
          </a:p>
        </p:txBody>
      </p:sp>
      <p:sp>
        <p:nvSpPr>
          <p:cNvPr id="8" name="Text Placeholder 7"/>
          <p:cNvSpPr>
            <a:spLocks noGrp="1"/>
          </p:cNvSpPr>
          <p:nvPr>
            <p:ph type="body" sz="quarter" idx="11" hasCustomPrompt="1"/>
          </p:nvPr>
        </p:nvSpPr>
        <p:spPr>
          <a:xfrm>
            <a:off x="365760" y="3840480"/>
            <a:ext cx="8531352" cy="365760"/>
          </a:xfrm>
        </p:spPr>
        <p:txBody>
          <a:bodyPr/>
          <a:lstStyle>
            <a:lvl1pPr marL="0" indent="0">
              <a:spcBef>
                <a:spcPts val="0"/>
              </a:spcBef>
              <a:buNone/>
              <a:defRPr sz="1200"/>
            </a:lvl1pPr>
          </a:lstStyle>
          <a:p>
            <a:pPr lvl="0"/>
            <a:r>
              <a:rPr lang="en-US" dirty="0"/>
              <a:t>Name of presenter, Title of presenter if needed</a:t>
            </a:r>
            <a:br>
              <a:rPr lang="en-US" dirty="0"/>
            </a:br>
            <a:r>
              <a:rPr lang="en-US" dirty="0"/>
              <a:t>Date in local format</a:t>
            </a:r>
          </a:p>
        </p:txBody>
      </p:sp>
      <p:sp>
        <p:nvSpPr>
          <p:cNvPr id="9" name="Title 8"/>
          <p:cNvSpPr>
            <a:spLocks noGrp="1"/>
          </p:cNvSpPr>
          <p:nvPr>
            <p:ph type="title" hasCustomPrompt="1"/>
          </p:nvPr>
        </p:nvSpPr>
        <p:spPr>
          <a:xfrm>
            <a:off x="338328" y="2096691"/>
            <a:ext cx="8558784" cy="664798"/>
          </a:xfrm>
        </p:spPr>
        <p:txBody>
          <a:bodyPr anchor="b" anchorCtr="0"/>
          <a:lstStyle>
            <a:lvl1pPr>
              <a:defRPr sz="4800">
                <a:solidFill>
                  <a:srgbClr val="00B0DA"/>
                </a:solidFill>
              </a:defRPr>
            </a:lvl1pPr>
          </a:lstStyle>
          <a:p>
            <a:r>
              <a:rPr lang="en-US" dirty="0"/>
              <a:t>IBM Presentation Title</a:t>
            </a:r>
          </a:p>
        </p:txBody>
      </p:sp>
    </p:spTree>
    <p:extLst>
      <p:ext uri="{BB962C8B-B14F-4D97-AF65-F5344CB8AC3E}">
        <p14:creationId xmlns:p14="http://schemas.microsoft.com/office/powerpoint/2010/main" val="2238567714"/>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IBM Cloud / Watson and Cloud Platform / © 2018 IBM Corporation</a:t>
            </a:r>
          </a:p>
        </p:txBody>
      </p:sp>
      <p:pic>
        <p:nvPicPr>
          <p:cNvPr id="7" name="Picture 6"/>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925953" y="2186151"/>
            <a:ext cx="1292094" cy="526097"/>
          </a:xfrm>
          <a:prstGeom prst="rect">
            <a:avLst/>
          </a:prstGeom>
        </p:spPr>
      </p:pic>
    </p:spTree>
    <p:extLst>
      <p:ext uri="{BB962C8B-B14F-4D97-AF65-F5344CB8AC3E}">
        <p14:creationId xmlns:p14="http://schemas.microsoft.com/office/powerpoint/2010/main" val="165372042"/>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19083" y="79694"/>
            <a:ext cx="8694733" cy="292541"/>
          </a:xfrm>
        </p:spPr>
        <p:txBody>
          <a:bodyPr/>
          <a:lstStyle>
            <a:lvl1pPr>
              <a:defRPr sz="1600">
                <a:latin typeface="IBM Plex Sans" panose="020B0503050203000203" pitchFamily="34" charset="0"/>
              </a:defRPr>
            </a:lvl1pPr>
          </a:lstStyle>
          <a:p>
            <a:r>
              <a:rPr lang="en-US" dirty="0"/>
              <a:t>Click to edit Master title style</a:t>
            </a:r>
          </a:p>
        </p:txBody>
      </p:sp>
      <p:sp>
        <p:nvSpPr>
          <p:cNvPr id="9" name="Rectangle 8"/>
          <p:cNvSpPr/>
          <p:nvPr userDrawn="1"/>
        </p:nvSpPr>
        <p:spPr bwMode="auto">
          <a:xfrm>
            <a:off x="6560288" y="4226442"/>
            <a:ext cx="914400" cy="685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lgn="ctr">
                <a:solidFill>
                  <a:schemeClr val="tx2"/>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0" spcFirstLastPara="0" vertOverflow="overflow" horzOverflow="overflow" vert="horz" wrap="square" lIns="65315" tIns="32657" rIns="65315" bIns="32657" numCol="1" spcCol="0" rtlCol="0" fromWordArt="0" anchor="t" anchorCtr="0" forceAA="0" compatLnSpc="1">
            <a:prstTxWarp prst="textNoShape">
              <a:avLst/>
            </a:prstTxWarp>
            <a:noAutofit/>
          </a:bodyPr>
          <a:lstStyle/>
          <a:p>
            <a:pPr defTabSz="685766" fontAlgn="base">
              <a:spcBef>
                <a:spcPct val="50000"/>
              </a:spcBef>
              <a:spcAft>
                <a:spcPct val="0"/>
              </a:spcAft>
              <a:buClr>
                <a:srgbClr val="000000"/>
              </a:buClr>
              <a:buFont typeface="Wingdings" pitchFamily="2" charset="2"/>
              <a:buNone/>
            </a:pPr>
            <a:endParaRPr lang="en-US" sz="857" dirty="0">
              <a:solidFill>
                <a:srgbClr val="000000"/>
              </a:solidFill>
              <a:cs typeface="Arial" pitchFamily="34" charset="0"/>
            </a:endParaRPr>
          </a:p>
        </p:txBody>
      </p:sp>
    </p:spTree>
    <p:extLst>
      <p:ext uri="{BB962C8B-B14F-4D97-AF65-F5344CB8AC3E}">
        <p14:creationId xmlns:p14="http://schemas.microsoft.com/office/powerpoint/2010/main" val="56975818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92.xml><?xml version="1.0" encoding="utf-8"?>
<p:sldLayout xmlns:a="http://schemas.openxmlformats.org/drawingml/2006/main" xmlns:r="http://schemas.openxmlformats.org/officeDocument/2006/relationships" xmlns:p="http://schemas.openxmlformats.org/presentationml/2006/main" userDrawn="1">
  <p:cSld name="Title (above) + content (1-column)">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2" y="1095310"/>
            <a:ext cx="8541385" cy="3241992"/>
          </a:xfrm>
          <a:prstGeom prst="rect">
            <a:avLst/>
          </a:prstGeom>
        </p:spPr>
        <p:txBody>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4" name="Date Placeholder 3"/>
          <p:cNvSpPr>
            <a:spLocks noGrp="1"/>
          </p:cNvSpPr>
          <p:nvPr>
            <p:ph type="dt" sz="half" idx="10"/>
          </p:nvPr>
        </p:nvSpPr>
        <p:spPr>
          <a:xfrm>
            <a:off x="1816100" y="4718304"/>
            <a:ext cx="914400" cy="201168"/>
          </a:xfrm>
          <a:prstGeom prst="rect">
            <a:avLst/>
          </a:prstGeom>
        </p:spPr>
        <p:txBody>
          <a:bodyPr/>
          <a:lstStyle/>
          <a:p>
            <a:fld id="{7927C52A-85F2-844F-9C75-92E83C5797D8}" type="datetime1">
              <a:rPr lang="en-US" noProof="0" smtClean="0"/>
              <a:pPr/>
              <a:t>6/26/20</a:t>
            </a:fld>
            <a:endParaRPr lang="en-US" noProof="0" dirty="0"/>
          </a:p>
        </p:txBody>
      </p:sp>
      <p:sp>
        <p:nvSpPr>
          <p:cNvPr id="5" name="Footer Placeholder 4"/>
          <p:cNvSpPr>
            <a:spLocks noGrp="1"/>
          </p:cNvSpPr>
          <p:nvPr>
            <p:ph type="ftr" sz="quarter" idx="11"/>
          </p:nvPr>
        </p:nvSpPr>
        <p:spPr>
          <a:xfrm>
            <a:off x="969265" y="4718304"/>
            <a:ext cx="846836" cy="201168"/>
          </a:xfrm>
          <a:prstGeom prst="rect">
            <a:avLst/>
          </a:prstGeom>
        </p:spPr>
        <p:txBody>
          <a:bodyPr/>
          <a:lstStyle/>
          <a:p>
            <a:r>
              <a:rPr lang="en-US" noProof="0" dirty="0"/>
              <a:t>World of Watson 2016 </a:t>
            </a:r>
          </a:p>
        </p:txBody>
      </p:sp>
      <p:sp>
        <p:nvSpPr>
          <p:cNvPr id="6" name="Slide Number Placeholder 5"/>
          <p:cNvSpPr>
            <a:spLocks noGrp="1"/>
          </p:cNvSpPr>
          <p:nvPr>
            <p:ph type="sldNum" sz="quarter" idx="12"/>
          </p:nvPr>
        </p:nvSpPr>
        <p:spPr>
          <a:xfrm>
            <a:off x="230188" y="4718304"/>
            <a:ext cx="457200" cy="201168"/>
          </a:xfrm>
          <a:prstGeom prst="rect">
            <a:avLst/>
          </a:prstGeom>
        </p:spPr>
        <p:txBody>
          <a:bodyPr/>
          <a:lstStyle/>
          <a:p>
            <a:fld id="{E4DBDE34-E9B5-E04F-B662-69720E4BCB53}" type="slidenum">
              <a:rPr lang="en-US" noProof="0" smtClean="0"/>
              <a:pPr/>
              <a:t>‹#›</a:t>
            </a:fld>
            <a:endParaRPr lang="en-US" noProof="0" dirty="0"/>
          </a:p>
        </p:txBody>
      </p:sp>
      <p:sp>
        <p:nvSpPr>
          <p:cNvPr id="7" name="Title 6"/>
          <p:cNvSpPr>
            <a:spLocks noGrp="1"/>
          </p:cNvSpPr>
          <p:nvPr>
            <p:ph type="title"/>
          </p:nvPr>
        </p:nvSpPr>
        <p:spPr>
          <a:xfrm>
            <a:off x="228602" y="173736"/>
            <a:ext cx="4474777" cy="914400"/>
          </a:xfrm>
          <a:prstGeom prst="rect">
            <a:avLst/>
          </a:prstGeom>
        </p:spPr>
        <p:txBody>
          <a:bodyPr/>
          <a:lstStyle/>
          <a:p>
            <a:r>
              <a:rPr lang="en-US" noProof="0"/>
              <a:t>Click to edit Master title style</a:t>
            </a:r>
          </a:p>
        </p:txBody>
      </p:sp>
    </p:spTree>
    <p:extLst>
      <p:ext uri="{BB962C8B-B14F-4D97-AF65-F5344CB8AC3E}">
        <p14:creationId xmlns:p14="http://schemas.microsoft.com/office/powerpoint/2010/main" val="4274871975"/>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preserve="1">
  <p:cSld name="Cover Slide">
    <p:bg>
      <p:bgPr>
        <a:gradFill>
          <a:gsLst>
            <a:gs pos="0">
              <a:schemeClr val="accent2"/>
            </a:gs>
            <a:gs pos="100000">
              <a:schemeClr val="tx1"/>
            </a:gs>
          </a:gsLst>
          <a:lin ang="0" scaled="0"/>
        </a:gra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4828032"/>
            <a:ext cx="6400800" cy="137160"/>
          </a:xfrm>
        </p:spPr>
        <p:txBody>
          <a:bodyPr/>
          <a:lstStyle>
            <a:lvl1pPr>
              <a:defRPr>
                <a:solidFill>
                  <a:schemeClr val="bg2"/>
                </a:solidFill>
              </a:defRPr>
            </a:lvl1pPr>
          </a:lstStyle>
          <a:p>
            <a:r>
              <a:rPr lang="en-US"/>
              <a:t>Watson OpenScale / © 2019 IBM Corporation / Some content IBM Confidential, as marked</a:t>
            </a:r>
          </a:p>
        </p:txBody>
      </p:sp>
      <p:sp>
        <p:nvSpPr>
          <p:cNvPr id="4" name="Title 3"/>
          <p:cNvSpPr>
            <a:spLocks noGrp="1"/>
          </p:cNvSpPr>
          <p:nvPr>
            <p:ph type="title"/>
          </p:nvPr>
        </p:nvSpPr>
        <p:spPr>
          <a:xfrm>
            <a:off x="228599" y="203781"/>
            <a:ext cx="4114801" cy="4479344"/>
          </a:xfrm>
        </p:spPr>
        <p:txBody>
          <a:bodyPr/>
          <a:lstStyle>
            <a:lvl1pPr>
              <a:lnSpc>
                <a:spcPct val="90000"/>
              </a:lnSpc>
              <a:defRPr sz="2400" b="0">
                <a:solidFill>
                  <a:schemeClr val="bg2"/>
                </a:solidFill>
              </a:defRPr>
            </a:lvl1pPr>
          </a:lstStyle>
          <a:p>
            <a:r>
              <a:rPr lang="en-US"/>
              <a:t>Click to edit Master title style</a:t>
            </a:r>
            <a:endParaRPr lang="en-US" dirty="0"/>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8393811" y="241300"/>
            <a:ext cx="521589" cy="211455"/>
          </a:xfrm>
          <a:prstGeom prst="rect">
            <a:avLst/>
          </a:prstGeom>
        </p:spPr>
      </p:pic>
      <p:pic>
        <p:nvPicPr>
          <p:cNvPr id="7" name="Picture 6"/>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7410747" y="4604932"/>
            <a:ext cx="1574103" cy="398967"/>
          </a:xfrm>
          <a:prstGeom prst="rect">
            <a:avLst/>
          </a:prstGeom>
        </p:spPr>
      </p:pic>
      <p:pic>
        <p:nvPicPr>
          <p:cNvPr id="9" name="BCK_PEG_[01].png"/>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5554698" y="1621624"/>
            <a:ext cx="2149404" cy="1900252"/>
          </a:xfrm>
          <a:prstGeom prst="rect">
            <a:avLst/>
          </a:prstGeom>
          <a:ln w="12700">
            <a:miter lim="400000"/>
          </a:ln>
        </p:spPr>
      </p:pic>
    </p:spTree>
    <p:extLst>
      <p:ext uri="{BB962C8B-B14F-4D97-AF65-F5344CB8AC3E}">
        <p14:creationId xmlns:p14="http://schemas.microsoft.com/office/powerpoint/2010/main" val="404334982"/>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bg2"/>
                </a:solidFill>
              </a:defRPr>
            </a:lvl1pPr>
          </a:lstStyle>
          <a:p>
            <a:r>
              <a:rPr lang="en-US"/>
              <a:t>Watson OpenScale / © 2019 IBM Corporation / Some content IBM Confidential, as marked</a:t>
            </a:r>
          </a:p>
        </p:txBody>
      </p:sp>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t>‹#›</a:t>
            </a:fld>
            <a:endParaRPr lang="en-US"/>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4087481945"/>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Watson OpenScale / © 2019 IBM Corporation / Some content IBM Confidential, as marked</a:t>
            </a:r>
            <a:endParaRPr lang="en-US" dirty="0"/>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175" algn="dec"/>
              </a:tabLst>
              <a:defRPr/>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Click to edit Master text styles</a:t>
            </a:r>
          </a:p>
          <a:p>
            <a:pPr marL="0" marR="0" lvl="1"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Second level</a:t>
            </a:r>
          </a:p>
          <a:p>
            <a:pPr marL="0" marR="0" lvl="2"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Third level</a:t>
            </a:r>
          </a:p>
          <a:p>
            <a:pPr marL="0" marR="0" lvl="3"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Fourth level</a:t>
            </a:r>
          </a:p>
          <a:p>
            <a:pPr marL="0" marR="0" lvl="4"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Fifth level</a:t>
            </a:r>
            <a:endParaRPr lang="en-US" dirty="0"/>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17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Click to edit Master text styles</a:t>
            </a:r>
          </a:p>
          <a:p>
            <a:pPr marL="0" marR="0" lvl="1"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Second level</a:t>
            </a:r>
          </a:p>
          <a:p>
            <a:pPr marL="0" marR="0" lvl="2"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Third level</a:t>
            </a:r>
          </a:p>
          <a:p>
            <a:pPr marL="0" marR="0" lvl="3"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Fourth level</a:t>
            </a:r>
          </a:p>
          <a:p>
            <a:pPr marL="0" marR="0" lvl="4"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Fifth level</a:t>
            </a:r>
            <a:endParaRPr lang="en-US" dirty="0"/>
          </a:p>
        </p:txBody>
      </p:sp>
    </p:spTree>
    <p:extLst>
      <p:ext uri="{BB962C8B-B14F-4D97-AF65-F5344CB8AC3E}">
        <p14:creationId xmlns:p14="http://schemas.microsoft.com/office/powerpoint/2010/main" val="217515034"/>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t>Watson OpenScale / © 2019 IBM Corporation / Some content IBM Confidential, as marked</a:t>
            </a:r>
          </a:p>
        </p:txBody>
      </p:sp>
      <p:sp>
        <p:nvSpPr>
          <p:cNvPr id="8" name="Text Placeholder 7"/>
          <p:cNvSpPr>
            <a:spLocks noGrp="1"/>
          </p:cNvSpPr>
          <p:nvPr>
            <p:ph type="body" sz="quarter" idx="12"/>
          </p:nvPr>
        </p:nvSpPr>
        <p:spPr>
          <a:xfrm>
            <a:off x="144376" y="1015683"/>
            <a:ext cx="4114800" cy="3108960"/>
          </a:xfrm>
        </p:spPr>
        <p:txBody>
          <a:bodyPr/>
          <a:lstStyle>
            <a:lvl1pPr>
              <a:lnSpc>
                <a:spcPct val="90000"/>
              </a:lnSpc>
              <a:spcBef>
                <a:spcPts val="0"/>
              </a:spcBef>
              <a:defRPr sz="9600" b="1" baseline="0">
                <a:solidFill>
                  <a:schemeClr val="bg2"/>
                </a:solidFill>
                <a:latin typeface="+mj-lt"/>
                <a:ea typeface="IBM Plex Mono" charset="0"/>
                <a:cs typeface="IBM Plex Mono" charset="0"/>
              </a:defRPr>
            </a:lvl1pPr>
          </a:lstStyle>
          <a:p>
            <a:pPr lvl="0"/>
            <a:r>
              <a:rPr lang="en-US"/>
              <a:t>Click to edit Master text styles</a:t>
            </a:r>
          </a:p>
        </p:txBody>
      </p:sp>
    </p:spTree>
    <p:extLst>
      <p:ext uri="{BB962C8B-B14F-4D97-AF65-F5344CB8AC3E}">
        <p14:creationId xmlns:p14="http://schemas.microsoft.com/office/powerpoint/2010/main" val="694327540"/>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t>Watson OpenScale / © 2019 IBM Corporation / Some content IBM Confidential, as marked</a:t>
            </a:r>
          </a:p>
        </p:txBody>
      </p:sp>
      <p:sp>
        <p:nvSpPr>
          <p:cNvPr id="8" name="Text Placeholder 7"/>
          <p:cNvSpPr>
            <a:spLocks noGrp="1"/>
          </p:cNvSpPr>
          <p:nvPr>
            <p:ph type="body" sz="quarter" idx="12"/>
          </p:nvPr>
        </p:nvSpPr>
        <p:spPr>
          <a:xfrm>
            <a:off x="144376" y="1015683"/>
            <a:ext cx="4114800" cy="3108960"/>
          </a:xfrm>
        </p:spPr>
        <p:txBody>
          <a:bodyPr/>
          <a:lstStyle>
            <a:lvl1pPr>
              <a:lnSpc>
                <a:spcPct val="90000"/>
              </a:lnSpc>
              <a:spcBef>
                <a:spcPts val="0"/>
              </a:spcBef>
              <a:defRPr sz="9600" b="1" baseline="0">
                <a:solidFill>
                  <a:schemeClr val="bg2"/>
                </a:solidFill>
                <a:latin typeface="+mj-lt"/>
                <a:ea typeface="IBM Plex Mono" charset="0"/>
                <a:cs typeface="IBM Plex Mono" charset="0"/>
              </a:defRPr>
            </a:lvl1pPr>
          </a:lstStyle>
          <a:p>
            <a:pPr lvl="0"/>
            <a:r>
              <a:rPr lang="en-US"/>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bg2"/>
                </a:solidFill>
              </a:defRPr>
            </a:lvl1pPr>
          </a:lstStyle>
          <a:p>
            <a:r>
              <a:rPr lang="en-US"/>
              <a:t>Drag picture to placeholder or click icon to add</a:t>
            </a:r>
          </a:p>
        </p:txBody>
      </p:sp>
    </p:spTree>
    <p:extLst>
      <p:ext uri="{BB962C8B-B14F-4D97-AF65-F5344CB8AC3E}">
        <p14:creationId xmlns:p14="http://schemas.microsoft.com/office/powerpoint/2010/main" val="1203705137"/>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156408" y="84701"/>
            <a:ext cx="8686800" cy="4473575"/>
          </a:xfrm>
        </p:spPr>
        <p:txBody>
          <a:bodyPr/>
          <a:lstStyle>
            <a:lvl1pPr>
              <a:lnSpc>
                <a:spcPct val="90000"/>
              </a:lnSpc>
              <a:defRPr sz="9600" b="1" i="0">
                <a:latin typeface="+mj-lt"/>
                <a:ea typeface="IBM Plex Mono" charset="0"/>
                <a:cs typeface="IBM Plex Mono" charset="0"/>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Watson OpenScale / © 2019 IBM Corporation / Some content IBM Confidential, as marked</a:t>
            </a:r>
          </a:p>
        </p:txBody>
      </p:sp>
    </p:spTree>
    <p:extLst>
      <p:ext uri="{BB962C8B-B14F-4D97-AF65-F5344CB8AC3E}">
        <p14:creationId xmlns:p14="http://schemas.microsoft.com/office/powerpoint/2010/main" val="332913187"/>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5187462" cy="4520805"/>
          </a:xfrm>
        </p:spPr>
        <p:txBody>
          <a:bodyPr/>
          <a:lstStyle>
            <a:lvl1pPr marL="117475" indent="-117475">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t>Watson OpenScale / © 2019 IBM Corporation / Some content IBM Confidential, as marked</a:t>
            </a:r>
          </a:p>
        </p:txBody>
      </p:sp>
    </p:spTree>
    <p:extLst>
      <p:ext uri="{BB962C8B-B14F-4D97-AF65-F5344CB8AC3E}">
        <p14:creationId xmlns:p14="http://schemas.microsoft.com/office/powerpoint/2010/main" val="22046060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endParaRPr lang="en-US"/>
          </a:p>
        </p:txBody>
      </p:sp>
      <p:sp>
        <p:nvSpPr>
          <p:cNvPr id="8" name="Text Placeholder 7"/>
          <p:cNvSpPr>
            <a:spLocks noGrp="1"/>
          </p:cNvSpPr>
          <p:nvPr>
            <p:ph type="body" sz="quarter" idx="12"/>
          </p:nvPr>
        </p:nvSpPr>
        <p:spPr>
          <a:xfrm>
            <a:off x="228600" y="1554480"/>
            <a:ext cx="4114800" cy="3108960"/>
          </a:xfrm>
        </p:spPr>
        <p:txBody>
          <a:bodyPr/>
          <a:lstStyle>
            <a:lvl1pPr>
              <a:lnSpc>
                <a:spcPct val="90000"/>
              </a:lnSpc>
              <a:spcBef>
                <a:spcPts val="0"/>
              </a:spcBef>
              <a:defRPr sz="9600" b="1" baseline="0">
                <a:solidFill>
                  <a:schemeClr val="bg2"/>
                </a:solidFill>
              </a:defRPr>
            </a:lvl1pPr>
          </a:lstStyle>
          <a:p>
            <a:pPr lvl="0"/>
            <a:r>
              <a:rPr lang="en-US"/>
              <a:t>Click to edit Master text styles</a:t>
            </a:r>
          </a:p>
        </p:txBody>
      </p:sp>
    </p:spTree>
    <p:extLst>
      <p:ext uri="{BB962C8B-B14F-4D97-AF65-F5344CB8AC3E}">
        <p14:creationId xmlns:p14="http://schemas.microsoft.com/office/powerpoint/2010/main" val="117291376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Section Page Slide 1">
    <p:bg>
      <p:bgPr>
        <a:solidFill>
          <a:srgbClr val="00B0DA"/>
        </a:solidFill>
        <a:effectLst/>
      </p:bgPr>
    </p:bg>
    <p:spTree>
      <p:nvGrpSpPr>
        <p:cNvPr id="1" name=""/>
        <p:cNvGrpSpPr/>
        <p:nvPr/>
      </p:nvGrpSpPr>
      <p:grpSpPr>
        <a:xfrm>
          <a:off x="0" y="0"/>
          <a:ext cx="0" cy="0"/>
          <a:chOff x="0" y="0"/>
          <a:chExt cx="0" cy="0"/>
        </a:xfrm>
      </p:grpSpPr>
      <p:pic>
        <p:nvPicPr>
          <p:cNvPr id="10" name="Picture 6" descr="faded-logo-wallpaper"/>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0" y="0"/>
            <a:ext cx="9202738" cy="4217988"/>
          </a:xfrm>
          <a:prstGeom prst="rect">
            <a:avLst/>
          </a:prstGeom>
          <a:noFill/>
          <a:ln w="9525">
            <a:noFill/>
            <a:miter lim="800000"/>
            <a:headEnd/>
            <a:tailEnd/>
          </a:ln>
        </p:spPr>
      </p:pic>
      <p:sp>
        <p:nvSpPr>
          <p:cNvPr id="11" name="Title 8"/>
          <p:cNvSpPr>
            <a:spLocks noGrp="1"/>
          </p:cNvSpPr>
          <p:nvPr>
            <p:ph type="title" hasCustomPrompt="1"/>
          </p:nvPr>
        </p:nvSpPr>
        <p:spPr>
          <a:xfrm>
            <a:off x="338328" y="1115568"/>
            <a:ext cx="8558784" cy="1645920"/>
          </a:xfrm>
        </p:spPr>
        <p:txBody>
          <a:bodyPr anchor="b" anchorCtr="0">
            <a:noAutofit/>
          </a:bodyPr>
          <a:lstStyle>
            <a:lvl1pPr>
              <a:defRPr sz="4500">
                <a:solidFill>
                  <a:schemeClr val="bg1"/>
                </a:solidFill>
              </a:defRPr>
            </a:lvl1pPr>
          </a:lstStyle>
          <a:p>
            <a:r>
              <a:rPr lang="en-US" dirty="0"/>
              <a:t>Section page</a:t>
            </a:r>
          </a:p>
        </p:txBody>
      </p:sp>
      <p:sp>
        <p:nvSpPr>
          <p:cNvPr id="12" name="Text Placeholder 10"/>
          <p:cNvSpPr>
            <a:spLocks noGrp="1"/>
          </p:cNvSpPr>
          <p:nvPr>
            <p:ph type="body" sz="quarter" idx="10" hasCustomPrompt="1"/>
          </p:nvPr>
        </p:nvSpPr>
        <p:spPr>
          <a:xfrm>
            <a:off x="365760" y="2788920"/>
            <a:ext cx="8531352" cy="338554"/>
          </a:xfrm>
        </p:spPr>
        <p:txBody>
          <a:bodyPr wrap="square" lIns="0" anchor="b" anchorCtr="0">
            <a:spAutoFit/>
          </a:bodyPr>
          <a:lstStyle>
            <a:lvl1pPr>
              <a:buNone/>
              <a:defRPr sz="2200">
                <a:solidFill>
                  <a:schemeClr val="bg1">
                    <a:lumMod val="95000"/>
                  </a:schemeClr>
                </a:solidFill>
              </a:defRPr>
            </a:lvl1pPr>
          </a:lstStyle>
          <a:p>
            <a:pPr lvl="0"/>
            <a:r>
              <a:rPr lang="en-US" dirty="0"/>
              <a:t>More text on one line in this location if needed</a:t>
            </a:r>
          </a:p>
        </p:txBody>
      </p:sp>
    </p:spTree>
    <p:extLst>
      <p:ext uri="{BB962C8B-B14F-4D97-AF65-F5344CB8AC3E}">
        <p14:creationId xmlns:p14="http://schemas.microsoft.com/office/powerpoint/2010/main" val="1767431567"/>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Watson OpenScale / © 2019 IBM Corporation / Some content IBM Confidential, as marked</a:t>
            </a:r>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0563"/>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172831381"/>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Watson OpenScale / © 2019 IBM Corporation / Some content IBM Confidential, as marked</a:t>
            </a:r>
          </a:p>
        </p:txBody>
      </p:sp>
      <p:sp>
        <p:nvSpPr>
          <p:cNvPr id="8" name="Text Placeholder 7"/>
          <p:cNvSpPr>
            <a:spLocks noGrp="1"/>
          </p:cNvSpPr>
          <p:nvPr>
            <p:ph type="body" sz="quarter" idx="12"/>
          </p:nvPr>
        </p:nvSpPr>
        <p:spPr>
          <a:xfrm>
            <a:off x="228600" y="1124712"/>
            <a:ext cx="4114800" cy="3585845"/>
          </a:xfrm>
        </p:spPr>
        <p:txBody>
          <a:bodyPr/>
          <a:lstStyle>
            <a:lvl1pPr>
              <a:spcBef>
                <a:spcPts val="0"/>
              </a:spcBef>
              <a:defRPr sz="1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4800600" y="1124712"/>
            <a:ext cx="4114800" cy="3585845"/>
          </a:xfrm>
        </p:spPr>
        <p:txBody>
          <a:bodyPr/>
          <a:lstStyle>
            <a:lvl1pPr>
              <a:spcBef>
                <a:spcPts val="0"/>
              </a:spcBef>
              <a:defRPr sz="1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68282824"/>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Watson OpenScale / © 2019 IBM Corporation / Some content IBM Confidential, as marked</a:t>
            </a:r>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0"/>
            <a:ext cx="4114800" cy="358965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19447132"/>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latin typeface="+mn-lt"/>
              </a:defRPr>
            </a:lvl1pPr>
          </a:lstStyle>
          <a:p>
            <a:fld id="{3FD999D4-B456-9943-89B7-30D56181CE18}" type="slidenum">
              <a:rPr lang="en-US" smtClean="0"/>
              <a:pPr/>
              <a:t>‹#›</a:t>
            </a:fld>
            <a:endParaRPr lang="en-US"/>
          </a:p>
        </p:txBody>
      </p:sp>
      <p:sp>
        <p:nvSpPr>
          <p:cNvPr id="4" name="Footer Placeholder 3"/>
          <p:cNvSpPr>
            <a:spLocks noGrp="1"/>
          </p:cNvSpPr>
          <p:nvPr>
            <p:ph type="ftr" sz="quarter" idx="11"/>
          </p:nvPr>
        </p:nvSpPr>
        <p:spPr/>
        <p:txBody>
          <a:bodyPr/>
          <a:lstStyle>
            <a:lvl1pPr>
              <a:defRPr>
                <a:latin typeface="+mn-lt"/>
              </a:defRPr>
            </a:lvl1pPr>
          </a:lstStyle>
          <a:p>
            <a:r>
              <a:rPr lang="en-US"/>
              <a:t>Watson OpenScale / © 2019 IBM Corporation / Some content IBM Confidential, as marked</a:t>
            </a:r>
          </a:p>
        </p:txBody>
      </p:sp>
      <p:sp>
        <p:nvSpPr>
          <p:cNvPr id="6" name="Content Placeholder 5"/>
          <p:cNvSpPr>
            <a:spLocks noGrp="1"/>
          </p:cNvSpPr>
          <p:nvPr>
            <p:ph sz="quarter" idx="12"/>
          </p:nvPr>
        </p:nvSpPr>
        <p:spPr>
          <a:xfrm>
            <a:off x="228600" y="995518"/>
            <a:ext cx="4114800" cy="3687607"/>
          </a:xfrm>
        </p:spPr>
        <p:txBody>
          <a:bodyPr/>
          <a:lstStyle>
            <a:lvl1pPr>
              <a:defRPr sz="2400"/>
            </a:lvl1pPr>
          </a:lstStyle>
          <a:p>
            <a:pPr lvl="0"/>
            <a:r>
              <a:rPr lang="en-US"/>
              <a:t>Click to edit Master text styles</a:t>
            </a:r>
          </a:p>
        </p:txBody>
      </p:sp>
      <p:sp>
        <p:nvSpPr>
          <p:cNvPr id="8" name="Content Placeholder 7"/>
          <p:cNvSpPr>
            <a:spLocks noGrp="1"/>
          </p:cNvSpPr>
          <p:nvPr>
            <p:ph sz="quarter" idx="13"/>
          </p:nvPr>
        </p:nvSpPr>
        <p:spPr>
          <a:xfrm>
            <a:off x="4800600" y="1116648"/>
            <a:ext cx="4114800" cy="3566477"/>
          </a:xfrm>
        </p:spPr>
        <p:txBody>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99934001"/>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Watson OpenScale / © 2019 IBM Corporation / Some content IBM Confidential, as marked</a:t>
            </a:r>
          </a:p>
        </p:txBody>
      </p:sp>
      <p:sp>
        <p:nvSpPr>
          <p:cNvPr id="6" name="Text Placeholder 5"/>
          <p:cNvSpPr>
            <a:spLocks noGrp="1"/>
          </p:cNvSpPr>
          <p:nvPr>
            <p:ph type="body" sz="quarter" idx="12"/>
          </p:nvPr>
        </p:nvSpPr>
        <p:spPr>
          <a:xfrm>
            <a:off x="4800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69"/>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73244770"/>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411480"/>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Watson OpenScale / © 2019 IBM Corporation / Some content IBM Confidential, as marked</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7280"/>
            <a:ext cx="4114800" cy="358584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39732176"/>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Watson OpenScale / © 2019 IBM Corporation / Some content IBM Confidential, as marked</a:t>
            </a:r>
          </a:p>
        </p:txBody>
      </p:sp>
      <p:sp>
        <p:nvSpPr>
          <p:cNvPr id="7" name="Text Placeholder 6"/>
          <p:cNvSpPr>
            <a:spLocks noGrp="1"/>
          </p:cNvSpPr>
          <p:nvPr>
            <p:ph type="body" sz="quarter" idx="14"/>
          </p:nvPr>
        </p:nvSpPr>
        <p:spPr>
          <a:xfrm>
            <a:off x="228600" y="1097279"/>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79"/>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85215852"/>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Watson OpenScale / © 2019 IBM Corporation / Some content IBM Confidential, as marked</a:t>
            </a:r>
          </a:p>
        </p:txBody>
      </p:sp>
      <p:sp>
        <p:nvSpPr>
          <p:cNvPr id="6" name="Text Placeholder 5"/>
          <p:cNvSpPr>
            <a:spLocks noGrp="1"/>
          </p:cNvSpPr>
          <p:nvPr>
            <p:ph type="body" sz="quarter" idx="12"/>
          </p:nvPr>
        </p:nvSpPr>
        <p:spPr>
          <a:xfrm>
            <a:off x="4800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9702473"/>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Watson OpenScale / © 2019 IBM Corporation / Some content IBM Confidential, as marked</a:t>
            </a:r>
          </a:p>
        </p:txBody>
      </p:sp>
      <p:sp>
        <p:nvSpPr>
          <p:cNvPr id="6" name="Text Placeholder 5"/>
          <p:cNvSpPr>
            <a:spLocks noGrp="1"/>
          </p:cNvSpPr>
          <p:nvPr>
            <p:ph type="body" sz="quarter" idx="12"/>
          </p:nvPr>
        </p:nvSpPr>
        <p:spPr>
          <a:xfrm>
            <a:off x="4800600" y="1124712"/>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796491846"/>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Watson OpenScale / © 2019 IBM Corporation / Some content IBM Confidential, as marked</a:t>
            </a:r>
          </a:p>
        </p:txBody>
      </p:sp>
    </p:spTree>
    <p:extLst>
      <p:ext uri="{BB962C8B-B14F-4D97-AF65-F5344CB8AC3E}">
        <p14:creationId xmlns:p14="http://schemas.microsoft.com/office/powerpoint/2010/main" val="197015539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Section Page Slide 7">
    <p:bg>
      <p:bgPr>
        <a:solidFill>
          <a:srgbClr val="AB1A86"/>
        </a:solidFill>
        <a:effectLst/>
      </p:bgPr>
    </p:bg>
    <p:spTree>
      <p:nvGrpSpPr>
        <p:cNvPr id="1" name=""/>
        <p:cNvGrpSpPr/>
        <p:nvPr/>
      </p:nvGrpSpPr>
      <p:grpSpPr>
        <a:xfrm>
          <a:off x="0" y="0"/>
          <a:ext cx="0" cy="0"/>
          <a:chOff x="0" y="0"/>
          <a:chExt cx="0" cy="0"/>
        </a:xfrm>
      </p:grpSpPr>
      <p:pic>
        <p:nvPicPr>
          <p:cNvPr id="5" name="Picture 6" descr="faded-logo-wallpaper"/>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0" y="0"/>
            <a:ext cx="9202738" cy="4217988"/>
          </a:xfrm>
          <a:prstGeom prst="rect">
            <a:avLst/>
          </a:prstGeom>
          <a:noFill/>
          <a:ln w="9525">
            <a:noFill/>
            <a:miter lim="800000"/>
            <a:headEnd/>
            <a:tailEnd/>
          </a:ln>
        </p:spPr>
      </p:pic>
      <p:sp>
        <p:nvSpPr>
          <p:cNvPr id="8" name="Title 8"/>
          <p:cNvSpPr>
            <a:spLocks noGrp="1"/>
          </p:cNvSpPr>
          <p:nvPr>
            <p:ph type="title" hasCustomPrompt="1"/>
          </p:nvPr>
        </p:nvSpPr>
        <p:spPr>
          <a:xfrm>
            <a:off x="338328" y="1115568"/>
            <a:ext cx="8558784" cy="1645920"/>
          </a:xfrm>
        </p:spPr>
        <p:txBody>
          <a:bodyPr anchor="b" anchorCtr="0">
            <a:noAutofit/>
          </a:bodyPr>
          <a:lstStyle>
            <a:lvl1pPr>
              <a:defRPr sz="4500">
                <a:solidFill>
                  <a:schemeClr val="bg1"/>
                </a:solidFill>
              </a:defRPr>
            </a:lvl1pPr>
          </a:lstStyle>
          <a:p>
            <a:r>
              <a:rPr lang="en-US" dirty="0"/>
              <a:t>Section page</a:t>
            </a:r>
          </a:p>
        </p:txBody>
      </p:sp>
      <p:sp>
        <p:nvSpPr>
          <p:cNvPr id="10" name="Text Placeholder 10"/>
          <p:cNvSpPr>
            <a:spLocks noGrp="1"/>
          </p:cNvSpPr>
          <p:nvPr>
            <p:ph type="body" sz="quarter" idx="10" hasCustomPrompt="1"/>
          </p:nvPr>
        </p:nvSpPr>
        <p:spPr>
          <a:xfrm>
            <a:off x="365760" y="2788920"/>
            <a:ext cx="8531352" cy="338554"/>
          </a:xfrm>
        </p:spPr>
        <p:txBody>
          <a:bodyPr wrap="square" lIns="0" anchor="b" anchorCtr="0">
            <a:spAutoFit/>
          </a:bodyPr>
          <a:lstStyle>
            <a:lvl1pPr>
              <a:buNone/>
              <a:defRPr sz="2200">
                <a:solidFill>
                  <a:schemeClr val="bg1">
                    <a:lumMod val="95000"/>
                  </a:schemeClr>
                </a:solidFill>
              </a:defRPr>
            </a:lvl1pPr>
          </a:lstStyle>
          <a:p>
            <a:pPr lvl="0"/>
            <a:r>
              <a:rPr lang="en-US" dirty="0"/>
              <a:t>More text on one line in this location if needed</a:t>
            </a:r>
          </a:p>
        </p:txBody>
      </p:sp>
    </p:spTree>
    <p:extLst>
      <p:ext uri="{BB962C8B-B14F-4D97-AF65-F5344CB8AC3E}">
        <p14:creationId xmlns:p14="http://schemas.microsoft.com/office/powerpoint/2010/main" val="2007892939"/>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Watson OpenScale / © 2019 IBM Corporation / Some content IBM Confidential, as marked</a:t>
            </a:r>
          </a:p>
        </p:txBody>
      </p:sp>
    </p:spTree>
    <p:extLst>
      <p:ext uri="{BB962C8B-B14F-4D97-AF65-F5344CB8AC3E}">
        <p14:creationId xmlns:p14="http://schemas.microsoft.com/office/powerpoint/2010/main" val="368262889"/>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Watson OpenScale / © 2019 IBM Corporation / Some content IBM Confidential, as marked</a:t>
            </a:r>
          </a:p>
        </p:txBody>
      </p:sp>
    </p:spTree>
    <p:extLst>
      <p:ext uri="{BB962C8B-B14F-4D97-AF65-F5344CB8AC3E}">
        <p14:creationId xmlns:p14="http://schemas.microsoft.com/office/powerpoint/2010/main" val="968852731"/>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Watson OpenScale / © 2019 IBM Corporation / Some content IBM Confidential, as marked</a:t>
            </a:r>
          </a:p>
        </p:txBody>
      </p:sp>
      <p:sp>
        <p:nvSpPr>
          <p:cNvPr id="12" name="Text Placeholder 11"/>
          <p:cNvSpPr>
            <a:spLocks noGrp="1"/>
          </p:cNvSpPr>
          <p:nvPr>
            <p:ph type="body" sz="quarter" idx="13"/>
          </p:nvPr>
        </p:nvSpPr>
        <p:spPr>
          <a:xfrm>
            <a:off x="228600" y="182880"/>
            <a:ext cx="4114800" cy="300037"/>
          </a:xfrm>
        </p:spPr>
        <p:txBody>
          <a:bodyPr/>
          <a:lstStyle>
            <a:lvl1pPr>
              <a:defRPr sz="1600"/>
            </a:lvl1pPr>
          </a:lstStyle>
          <a:p>
            <a:pPr lvl="0"/>
            <a:r>
              <a:rPr lang="en-US"/>
              <a:t>Click to edit Master text styles</a:t>
            </a:r>
          </a:p>
        </p:txBody>
      </p:sp>
      <p:sp>
        <p:nvSpPr>
          <p:cNvPr id="7" name="Text Placeholder 6"/>
          <p:cNvSpPr>
            <a:spLocks noGrp="1"/>
          </p:cNvSpPr>
          <p:nvPr>
            <p:ph type="body" sz="quarter" idx="14"/>
          </p:nvPr>
        </p:nvSpPr>
        <p:spPr>
          <a:xfrm>
            <a:off x="228600" y="1097280"/>
            <a:ext cx="4114800" cy="3488731"/>
          </a:xfrm>
        </p:spPr>
        <p:txBody>
          <a:bodyPr/>
          <a:lstStyle>
            <a:lvl1pPr>
              <a:defRPr sz="16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Tree>
    <p:extLst>
      <p:ext uri="{BB962C8B-B14F-4D97-AF65-F5344CB8AC3E}">
        <p14:creationId xmlns:p14="http://schemas.microsoft.com/office/powerpoint/2010/main" val="2709041236"/>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Watson OpenScale / © 2019 IBM Corporation / Some content IBM Confidential, as marked</a:t>
            </a:r>
          </a:p>
        </p:txBody>
      </p:sp>
      <p:sp>
        <p:nvSpPr>
          <p:cNvPr id="8" name="Content Placeholder 7"/>
          <p:cNvSpPr>
            <a:spLocks noGrp="1"/>
          </p:cNvSpPr>
          <p:nvPr>
            <p:ph sz="quarter" idx="15"/>
          </p:nvPr>
        </p:nvSpPr>
        <p:spPr>
          <a:xfrm>
            <a:off x="6858000" y="0"/>
            <a:ext cx="2286000"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4572000" cy="2111375"/>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6" name="Title 5"/>
          <p:cNvSpPr>
            <a:spLocks noGrp="1"/>
          </p:cNvSpPr>
          <p:nvPr>
            <p:ph type="title"/>
          </p:nvPr>
        </p:nvSpPr>
        <p:spPr>
          <a:xfrm>
            <a:off x="-1"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4274203882"/>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4">
              <a:lumMod val="60000"/>
              <a:lumOff val="40000"/>
            </a:schemeClr>
          </a:solidFill>
        </p:spPr>
        <p:txBody>
          <a:bodyPr lIns="228600" tIns="192024" rIns="228600" bIns="228600"/>
          <a:lstStyle>
            <a:lvl1pPr>
              <a:defRPr sz="1400">
                <a:solidFill>
                  <a:schemeClr val="bg1"/>
                </a:solidFill>
              </a:defRPr>
            </a:lvl1pPr>
          </a:lstStyle>
          <a:p>
            <a:pPr lvl="0"/>
            <a:r>
              <a:rPr lang="en-US"/>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1" y="2571750"/>
            <a:ext cx="2285997" cy="2571750"/>
          </a:xfrm>
          <a:solidFill>
            <a:schemeClr val="accent4"/>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2286000" cy="2571750"/>
          </a:xfrm>
          <a:solidFill>
            <a:schemeClr val="accent2"/>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Watson OpenScale / © 2019 IBM Corporation / Some content IBM Confidential, as marked</a:t>
            </a:r>
          </a:p>
        </p:txBody>
      </p:sp>
      <p:sp>
        <p:nvSpPr>
          <p:cNvPr id="6" name="Title 5"/>
          <p:cNvSpPr>
            <a:spLocks noGrp="1"/>
          </p:cNvSpPr>
          <p:nvPr>
            <p:ph type="title"/>
          </p:nvPr>
        </p:nvSpPr>
        <p:spPr>
          <a:xfrm>
            <a:off x="-1"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779659168"/>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Watson OpenScale / © 2019 IBM Corporation / Some content IBM Confidential, as marked</a:t>
            </a:r>
          </a:p>
        </p:txBody>
      </p:sp>
      <p:sp>
        <p:nvSpPr>
          <p:cNvPr id="6" name="Title 5"/>
          <p:cNvSpPr>
            <a:spLocks noGrp="1"/>
          </p:cNvSpPr>
          <p:nvPr>
            <p:ph type="title"/>
          </p:nvPr>
        </p:nvSpPr>
        <p:spPr>
          <a:xfrm>
            <a:off x="-1"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4247063178"/>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Watson OpenScale / © 2019 IBM Corporation / Some content IBM Confidential, as marked</a:t>
            </a:r>
          </a:p>
        </p:txBody>
      </p:sp>
    </p:spTree>
    <p:extLst>
      <p:ext uri="{BB962C8B-B14F-4D97-AF65-F5344CB8AC3E}">
        <p14:creationId xmlns:p14="http://schemas.microsoft.com/office/powerpoint/2010/main" val="82069847"/>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92024"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accent4"/>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Watson OpenScale / © 2019 IBM Corporation / Some content IBM Confidential, as marked</a:t>
            </a:r>
          </a:p>
        </p:txBody>
      </p:sp>
    </p:spTree>
    <p:extLst>
      <p:ext uri="{BB962C8B-B14F-4D97-AF65-F5344CB8AC3E}">
        <p14:creationId xmlns:p14="http://schemas.microsoft.com/office/powerpoint/2010/main" val="1134548288"/>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Watson OpenScale / © 2019 IBM Corporation / Some content IBM Confidential, as marked</a:t>
            </a:r>
          </a:p>
        </p:txBody>
      </p:sp>
      <p:sp>
        <p:nvSpPr>
          <p:cNvPr id="6" name="Text Placeholder 5"/>
          <p:cNvSpPr>
            <a:spLocks noGrp="1"/>
          </p:cNvSpPr>
          <p:nvPr>
            <p:ph type="body" sz="quarter" idx="12"/>
          </p:nvPr>
        </p:nvSpPr>
        <p:spPr>
          <a:xfrm>
            <a:off x="228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43003148"/>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Watson OpenScale / © 2019 IBM Corporation / Some content IBM Confidential, as marked</a:t>
            </a:r>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0"/>
            <a:ext cx="6400800" cy="3824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2472013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able of contents/Agenda">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8613" y="219075"/>
            <a:ext cx="8686800" cy="394980"/>
          </a:xfrm>
        </p:spPr>
        <p:txBody>
          <a:bodyPr/>
          <a:lstStyle>
            <a:lvl1pPr marL="0" marR="0" indent="0" algn="l" defTabSz="914378" rtl="0" eaLnBrk="1" fontAlgn="base" latinLnBrk="0" hangingPunct="1">
              <a:lnSpc>
                <a:spcPct val="90000"/>
              </a:lnSpc>
              <a:spcBef>
                <a:spcPct val="0"/>
              </a:spcBef>
              <a:spcAft>
                <a:spcPct val="0"/>
              </a:spcAft>
              <a:buClrTx/>
              <a:buSzTx/>
              <a:buFontTx/>
              <a:buNone/>
              <a:tabLst/>
              <a:defRPr/>
            </a:lvl1pPr>
          </a:lstStyle>
          <a:p>
            <a:r>
              <a:rPr lang="en-US" dirty="0"/>
              <a:t>Table of contents/Agenda template</a:t>
            </a:r>
          </a:p>
        </p:txBody>
      </p:sp>
      <p:sp>
        <p:nvSpPr>
          <p:cNvPr id="3" name="Slide Number Placeholder 2"/>
          <p:cNvSpPr>
            <a:spLocks noGrp="1"/>
          </p:cNvSpPr>
          <p:nvPr>
            <p:ph type="sldNum" sz="quarter" idx="10"/>
          </p:nvPr>
        </p:nvSpPr>
        <p:spPr/>
        <p:txBody>
          <a:bodyPr/>
          <a:lstStyle/>
          <a:p>
            <a:fld id="{92EDDE8C-FCD3-47EF-B8D4-5308179AEE2C}" type="slidenum">
              <a:rPr lang="en-US" smtClean="0"/>
              <a:pPr/>
              <a:t>‹#›</a:t>
            </a:fld>
            <a:endParaRPr lang="en-US" dirty="0"/>
          </a:p>
        </p:txBody>
      </p:sp>
      <p:sp>
        <p:nvSpPr>
          <p:cNvPr id="8" name="Text Placeholder 6"/>
          <p:cNvSpPr>
            <a:spLocks noGrp="1"/>
          </p:cNvSpPr>
          <p:nvPr>
            <p:ph type="body" sz="quarter" idx="12" hasCustomPrompt="1"/>
          </p:nvPr>
        </p:nvSpPr>
        <p:spPr>
          <a:xfrm>
            <a:off x="3163825" y="1371600"/>
            <a:ext cx="5687845" cy="3086100"/>
          </a:xfrm>
        </p:spPr>
        <p:txBody>
          <a:bodyPr lIns="0" tIns="91440" bIns="0"/>
          <a:lstStyle>
            <a:lvl1pPr marL="0" indent="0">
              <a:lnSpc>
                <a:spcPts val="1300"/>
              </a:lnSpc>
              <a:spcBef>
                <a:spcPts val="1080"/>
              </a:spcBef>
              <a:buNone/>
              <a:defRPr sz="1200"/>
            </a:lvl1pPr>
          </a:lstStyle>
          <a:p>
            <a:pPr lvl="0"/>
            <a:r>
              <a:rPr lang="en-US" dirty="0"/>
              <a:t>Note that the contents/agenda items are written in sentence case</a:t>
            </a:r>
          </a:p>
          <a:p>
            <a:pPr lvl="0"/>
            <a:r>
              <a:rPr lang="en-US" dirty="0"/>
              <a:t>Title the page “Table of contents” if the document is meant to be read or is a “leave behind.” Use “Agenda” if the document will be presented formally</a:t>
            </a:r>
          </a:p>
          <a:p>
            <a:pPr lvl="0"/>
            <a:r>
              <a:rPr lang="en-US" dirty="0"/>
              <a:t>This page should appear at the beginning of each section, with the highlighted section appearing in blue and bold</a:t>
            </a:r>
          </a:p>
        </p:txBody>
      </p:sp>
      <p:sp>
        <p:nvSpPr>
          <p:cNvPr id="13" name="Text Placeholder 12"/>
          <p:cNvSpPr>
            <a:spLocks noGrp="1"/>
          </p:cNvSpPr>
          <p:nvPr>
            <p:ph type="body" sz="quarter" idx="13" hasCustomPrompt="1"/>
          </p:nvPr>
        </p:nvSpPr>
        <p:spPr>
          <a:xfrm>
            <a:off x="329184" y="1371600"/>
            <a:ext cx="2743200" cy="3086100"/>
          </a:xfrm>
        </p:spPr>
        <p:txBody>
          <a:bodyPr/>
          <a:lstStyle>
            <a:lvl1pPr marL="0" indent="0">
              <a:buNone/>
              <a:defRPr sz="1800"/>
            </a:lvl1pPr>
          </a:lstStyle>
          <a:p>
            <a:pPr lvl="0"/>
            <a:r>
              <a:rPr lang="en-US" dirty="0"/>
              <a:t>Content heading</a:t>
            </a:r>
          </a:p>
        </p:txBody>
      </p:sp>
    </p:spTree>
    <p:extLst>
      <p:ext uri="{BB962C8B-B14F-4D97-AF65-F5344CB8AC3E}">
        <p14:creationId xmlns:p14="http://schemas.microsoft.com/office/powerpoint/2010/main" val="969848295"/>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Watson OpenScale / © 2019 IBM Corporation / Some content IBM Confidential, as marked</a:t>
            </a:r>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93514998"/>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Watson OpenScale / © 2019 IBM Corporation / Some content IBM Confidential, as marked</a:t>
            </a:r>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Picture Placeholder 11"/>
          <p:cNvSpPr>
            <a:spLocks noGrp="1"/>
          </p:cNvSpPr>
          <p:nvPr>
            <p:ph type="pic" sz="quarter" idx="14"/>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1296780420"/>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Watson OpenScale / © 2019 IBM Corporation / Some content IBM Confidential, as marked</a:t>
            </a:r>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2514600" y="1116013"/>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4"/>
          </p:nvPr>
        </p:nvSpPr>
        <p:spPr>
          <a:xfrm>
            <a:off x="4700392" y="1051560"/>
            <a:ext cx="4215008" cy="3456432"/>
          </a:xfrm>
        </p:spPr>
        <p:txBody>
          <a:bodyPr/>
          <a:lstStyle>
            <a:lvl1pPr marL="117475" indent="-117475">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25737820"/>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Watson OpenScale / © 2019 IBM Corporation / Some content IBM Confidential, as marked</a:t>
            </a:r>
          </a:p>
        </p:txBody>
      </p:sp>
      <p:sp>
        <p:nvSpPr>
          <p:cNvPr id="6" name="Text Placeholder 5"/>
          <p:cNvSpPr>
            <a:spLocks noGrp="1"/>
          </p:cNvSpPr>
          <p:nvPr>
            <p:ph type="body" sz="quarter" idx="12"/>
          </p:nvPr>
        </p:nvSpPr>
        <p:spPr>
          <a:xfrm>
            <a:off x="228600" y="192024"/>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5"/>
            <a:ext cx="6400800" cy="4597400"/>
          </a:xfrm>
        </p:spPr>
        <p:txBody>
          <a:bodyPr/>
          <a:lstStyle/>
          <a:p>
            <a:r>
              <a:rPr lang="en-US"/>
              <a:t>Click icon to add table</a:t>
            </a:r>
          </a:p>
        </p:txBody>
      </p:sp>
    </p:spTree>
    <p:extLst>
      <p:ext uri="{BB962C8B-B14F-4D97-AF65-F5344CB8AC3E}">
        <p14:creationId xmlns:p14="http://schemas.microsoft.com/office/powerpoint/2010/main" val="3012545483"/>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Watson OpenScale / © 2019 IBM Corporation / Some content IBM Confidential, as marked</a:t>
            </a:r>
          </a:p>
        </p:txBody>
      </p:sp>
    </p:spTree>
    <p:extLst>
      <p:ext uri="{BB962C8B-B14F-4D97-AF65-F5344CB8AC3E}">
        <p14:creationId xmlns:p14="http://schemas.microsoft.com/office/powerpoint/2010/main" val="2993996057"/>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812335548"/>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Watson OpenScale / © 2019 IBM Corporation / Some content IBM Confidential, as marked</a:t>
            </a:r>
            <a:endParaRPr lang="en-US" dirty="0"/>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175" algn="dec"/>
              </a:tabLst>
              <a:defRPr sz="1100"/>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Click to edit Master text styles</a:t>
            </a:r>
          </a:p>
        </p:txBody>
      </p:sp>
    </p:spTree>
    <p:extLst>
      <p:ext uri="{BB962C8B-B14F-4D97-AF65-F5344CB8AC3E}">
        <p14:creationId xmlns:p14="http://schemas.microsoft.com/office/powerpoint/2010/main" val="430041986"/>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Watson OpenScale / © 2019 IBM Corporation / Some content IBM Confidential, as marked</a:t>
            </a:r>
          </a:p>
        </p:txBody>
      </p:sp>
      <p:pic>
        <p:nvPicPr>
          <p:cNvPr id="7" name="Picture 6"/>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5323344" y="2964562"/>
            <a:ext cx="1990020" cy="810269"/>
          </a:xfrm>
          <a:prstGeom prst="rect">
            <a:avLst/>
          </a:prstGeom>
        </p:spPr>
      </p:pic>
    </p:spTree>
    <p:extLst>
      <p:ext uri="{BB962C8B-B14F-4D97-AF65-F5344CB8AC3E}">
        <p14:creationId xmlns:p14="http://schemas.microsoft.com/office/powerpoint/2010/main" val="3382543820"/>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userDrawn="1">
  <p:cSld name="Title (above) + content (1-column)">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1" y="1095310"/>
            <a:ext cx="8541385" cy="3241992"/>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7" name="Title 6"/>
          <p:cNvSpPr>
            <a:spLocks noGrp="1"/>
          </p:cNvSpPr>
          <p:nvPr>
            <p:ph type="title"/>
          </p:nvPr>
        </p:nvSpPr>
        <p:spPr>
          <a:xfrm>
            <a:off x="228601" y="173736"/>
            <a:ext cx="4474777" cy="914400"/>
          </a:xfrm>
        </p:spPr>
        <p:txBody>
          <a:bodyPr/>
          <a:lstStyle/>
          <a:p>
            <a:r>
              <a:rPr lang="en-US" noProof="0"/>
              <a:t>Click to edit Master title style</a:t>
            </a:r>
            <a:endParaRPr lang="en-US" noProof="0" dirty="0"/>
          </a:p>
        </p:txBody>
      </p:sp>
    </p:spTree>
    <p:extLst>
      <p:ext uri="{BB962C8B-B14F-4D97-AF65-F5344CB8AC3E}">
        <p14:creationId xmlns:p14="http://schemas.microsoft.com/office/powerpoint/2010/main" val="1182393051"/>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preserve="1" userDrawn="1">
  <p:cSld name="10_Cover Slide">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005435" y="4071328"/>
            <a:ext cx="811723" cy="756705"/>
          </a:xfrm>
          <a:prstGeom prst="rect">
            <a:avLst/>
          </a:prstGeom>
        </p:spPr>
      </p:pic>
      <p:sp>
        <p:nvSpPr>
          <p:cNvPr id="10" name="Text Placeholder 9"/>
          <p:cNvSpPr>
            <a:spLocks noGrp="1"/>
          </p:cNvSpPr>
          <p:nvPr>
            <p:ph type="body" sz="quarter" idx="10" hasCustomPrompt="1"/>
          </p:nvPr>
        </p:nvSpPr>
        <p:spPr>
          <a:xfrm>
            <a:off x="228600" y="53977"/>
            <a:ext cx="8686800" cy="3797300"/>
          </a:xfrm>
        </p:spPr>
        <p:txBody>
          <a:bodyPr/>
          <a:lstStyle>
            <a:lvl1pPr>
              <a:defRPr sz="6600"/>
            </a:lvl1pPr>
            <a:lvl2pPr marL="173034" marR="0" indent="-173034" algn="l" defTabSz="457189" rtl="0" eaLnBrk="1" fontAlgn="auto" latinLnBrk="0" hangingPunct="1">
              <a:lnSpc>
                <a:spcPct val="100000"/>
              </a:lnSpc>
              <a:spcBef>
                <a:spcPts val="1100"/>
              </a:spcBef>
              <a:spcAft>
                <a:spcPts val="0"/>
              </a:spcAft>
              <a:buClrTx/>
              <a:buSzTx/>
              <a:buFont typeface="Arial"/>
              <a:buChar char="–"/>
              <a:tabLst/>
              <a:defRPr/>
            </a:lvl2pPr>
          </a:lstStyle>
          <a:p>
            <a:r>
              <a:rPr lang="en-US" dirty="0"/>
              <a:t>Click to edit Master title style</a:t>
            </a:r>
          </a:p>
        </p:txBody>
      </p:sp>
    </p:spTree>
    <p:extLst>
      <p:ext uri="{BB962C8B-B14F-4D97-AF65-F5344CB8AC3E}">
        <p14:creationId xmlns:p14="http://schemas.microsoft.com/office/powerpoint/2010/main" val="220542181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3 Sided Bleed Image">
    <p:spTree>
      <p:nvGrpSpPr>
        <p:cNvPr id="1" name=""/>
        <p:cNvGrpSpPr/>
        <p:nvPr/>
      </p:nvGrpSpPr>
      <p:grpSpPr>
        <a:xfrm>
          <a:off x="0" y="0"/>
          <a:ext cx="0" cy="0"/>
          <a:chOff x="0" y="0"/>
          <a:chExt cx="0" cy="0"/>
        </a:xfrm>
      </p:grpSpPr>
      <p:sp>
        <p:nvSpPr>
          <p:cNvPr id="8" name="Picture Placeholder 5"/>
          <p:cNvSpPr>
            <a:spLocks noGrp="1"/>
          </p:cNvSpPr>
          <p:nvPr>
            <p:ph type="pic" sz="quarter" idx="12"/>
          </p:nvPr>
        </p:nvSpPr>
        <p:spPr>
          <a:xfrm>
            <a:off x="0" y="0"/>
            <a:ext cx="9144000" cy="3394710"/>
          </a:xfrm>
        </p:spPr>
        <p:txBody>
          <a:bodyPr tIns="914400" anchor="ctr" anchorCtr="0"/>
          <a:lstStyle>
            <a:lvl1pPr algn="ctr">
              <a:buNone/>
              <a:defRPr/>
            </a:lvl1pPr>
          </a:lstStyle>
          <a:p>
            <a:endParaRPr lang="en-US"/>
          </a:p>
        </p:txBody>
      </p:sp>
      <p:sp>
        <p:nvSpPr>
          <p:cNvPr id="2" name="Title 1"/>
          <p:cNvSpPr>
            <a:spLocks noGrp="1"/>
          </p:cNvSpPr>
          <p:nvPr>
            <p:ph type="title" hasCustomPrompt="1"/>
          </p:nvPr>
        </p:nvSpPr>
        <p:spPr>
          <a:xfrm>
            <a:off x="365760" y="3943352"/>
            <a:ext cx="8503920" cy="225703"/>
          </a:xfrm>
        </p:spPr>
        <p:txBody>
          <a:bodyPr/>
          <a:lstStyle>
            <a:lvl1pPr>
              <a:defRPr sz="1600">
                <a:solidFill>
                  <a:srgbClr val="00B0DA"/>
                </a:solidFill>
              </a:defRPr>
            </a:lvl1pPr>
          </a:lstStyle>
          <a:p>
            <a:r>
              <a:rPr lang="en-US" dirty="0"/>
              <a:t>Images also have more impact if they can bleed 3 sides</a:t>
            </a:r>
          </a:p>
        </p:txBody>
      </p:sp>
      <p:sp>
        <p:nvSpPr>
          <p:cNvPr id="6" name="Text Placeholder 5"/>
          <p:cNvSpPr>
            <a:spLocks noGrp="1"/>
          </p:cNvSpPr>
          <p:nvPr>
            <p:ph type="body" sz="quarter" idx="10" hasCustomPrompt="1"/>
          </p:nvPr>
        </p:nvSpPr>
        <p:spPr>
          <a:xfrm>
            <a:off x="365760" y="4149090"/>
            <a:ext cx="7315200" cy="685800"/>
          </a:xfrm>
        </p:spPr>
        <p:txBody>
          <a:bodyPr/>
          <a:lstStyle>
            <a:lvl1pPr marL="0" indent="0">
              <a:buNone/>
              <a:defRPr kern="1200">
                <a:solidFill>
                  <a:srgbClr val="6D6E70"/>
                </a:solidFill>
              </a:defRPr>
            </a:lvl1pPr>
          </a:lstStyle>
          <a:p>
            <a:pPr lvl="0"/>
            <a:r>
              <a:rPr lang="en-US" dirty="0"/>
              <a:t>Text under partial bleed images would be in 70% black or a color from the color palette. Also, colored text in Arial Bold would have greater impact. </a:t>
            </a:r>
          </a:p>
        </p:txBody>
      </p:sp>
      <p:sp>
        <p:nvSpPr>
          <p:cNvPr id="7" name="Slide Number Placeholder 6"/>
          <p:cNvSpPr>
            <a:spLocks noGrp="1"/>
          </p:cNvSpPr>
          <p:nvPr>
            <p:ph type="sldNum" sz="quarter" idx="11"/>
          </p:nvPr>
        </p:nvSpPr>
        <p:spPr/>
        <p:txBody>
          <a:bodyPr/>
          <a:lstStyle/>
          <a:p>
            <a:fld id="{92EDDE8C-FCD3-47EF-B8D4-5308179AEE2C}" type="slidenum">
              <a:rPr lang="en-US" smtClean="0"/>
              <a:pPr/>
              <a:t>‹#›</a:t>
            </a:fld>
            <a:endParaRPr lang="en-US" dirty="0"/>
          </a:p>
        </p:txBody>
      </p:sp>
    </p:spTree>
    <p:extLst>
      <p:ext uri="{BB962C8B-B14F-4D97-AF65-F5344CB8AC3E}">
        <p14:creationId xmlns:p14="http://schemas.microsoft.com/office/powerpoint/2010/main" val="155115508"/>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preserve="1">
  <p:cSld name="4_Cover Slide">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228600" y="203782"/>
            <a:ext cx="4114801" cy="4479344"/>
          </a:xfrm>
        </p:spPr>
        <p:txBody>
          <a:bodyPr/>
          <a:lstStyle>
            <a:lvl1pPr>
              <a:lnSpc>
                <a:spcPct val="90000"/>
              </a:lnSpc>
              <a:defRPr sz="2400" b="0">
                <a:solidFill>
                  <a:schemeClr val="bg2"/>
                </a:solidFill>
              </a:defRPr>
            </a:lvl1pPr>
          </a:lstStyle>
          <a:p>
            <a:r>
              <a:rPr lang="en-US" dirty="0"/>
              <a:t>Title</a:t>
            </a:r>
          </a:p>
        </p:txBody>
      </p:sp>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r="23887" b="32518"/>
          <a:stretch/>
        </p:blipFill>
        <p:spPr>
          <a:xfrm>
            <a:off x="3586482" y="549848"/>
            <a:ext cx="5557520" cy="4593653"/>
          </a:xfrm>
          <a:prstGeom prst="rect">
            <a:avLst/>
          </a:prstGeom>
        </p:spPr>
      </p:pic>
      <p:pic>
        <p:nvPicPr>
          <p:cNvPr id="45" name="Picture 4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28600" y="4726050"/>
            <a:ext cx="486170" cy="192026"/>
          </a:xfrm>
          <a:prstGeom prst="rect">
            <a:avLst/>
          </a:prstGeom>
        </p:spPr>
      </p:pic>
    </p:spTree>
    <p:extLst>
      <p:ext uri="{BB962C8B-B14F-4D97-AF65-F5344CB8AC3E}">
        <p14:creationId xmlns:p14="http://schemas.microsoft.com/office/powerpoint/2010/main" val="2895127865"/>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preserve="1">
  <p:cSld name="7_Cover Slide">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228600" y="203782"/>
            <a:ext cx="4114801" cy="4479344"/>
          </a:xfrm>
        </p:spPr>
        <p:txBody>
          <a:bodyPr/>
          <a:lstStyle>
            <a:lvl1pPr>
              <a:lnSpc>
                <a:spcPct val="90000"/>
              </a:lnSpc>
              <a:defRPr sz="2400" b="0">
                <a:solidFill>
                  <a:schemeClr val="bg2"/>
                </a:solidFill>
              </a:defRPr>
            </a:lvl1pPr>
          </a:lstStyle>
          <a:p>
            <a:r>
              <a:rPr lang="en-US" dirty="0"/>
              <a:t>Title</a:t>
            </a:r>
          </a:p>
        </p:txBody>
      </p:sp>
      <p:pic>
        <p:nvPicPr>
          <p:cNvPr id="91" name="Picture 9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51587" y="4378561"/>
            <a:ext cx="566641" cy="528235"/>
          </a:xfrm>
          <a:prstGeom prst="rect">
            <a:avLst/>
          </a:prstGeom>
        </p:spPr>
      </p:pic>
      <p:pic>
        <p:nvPicPr>
          <p:cNvPr id="47" name="Picture 4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28601" y="4613683"/>
            <a:ext cx="486170" cy="192026"/>
          </a:xfrm>
          <a:prstGeom prst="rect">
            <a:avLst/>
          </a:prstGeom>
        </p:spPr>
      </p:pic>
    </p:spTree>
    <p:extLst>
      <p:ext uri="{BB962C8B-B14F-4D97-AF65-F5344CB8AC3E}">
        <p14:creationId xmlns:p14="http://schemas.microsoft.com/office/powerpoint/2010/main" val="4096577312"/>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4828032"/>
            <a:ext cx="6400800" cy="137160"/>
          </a:xfrm>
        </p:spPr>
        <p:txBody>
          <a:bodyPr/>
          <a:lstStyle>
            <a:lvl1pPr>
              <a:defRPr>
                <a:solidFill>
                  <a:schemeClr val="bg2">
                    <a:alpha val="20000"/>
                  </a:schemeClr>
                </a:solidFill>
              </a:defRPr>
            </a:lvl1pPr>
          </a:lstStyle>
          <a:p>
            <a:r>
              <a:rPr lang="en-US">
                <a:solidFill>
                  <a:srgbClr val="FFFFFF">
                    <a:alpha val="20000"/>
                  </a:srgbClr>
                </a:solidFill>
              </a:rPr>
              <a:t>© IBM 2018</a:t>
            </a:r>
          </a:p>
        </p:txBody>
      </p:sp>
      <p:sp>
        <p:nvSpPr>
          <p:cNvPr id="4" name="Title 3"/>
          <p:cNvSpPr>
            <a:spLocks noGrp="1"/>
          </p:cNvSpPr>
          <p:nvPr>
            <p:ph type="title"/>
          </p:nvPr>
        </p:nvSpPr>
        <p:spPr>
          <a:xfrm>
            <a:off x="228600" y="203782"/>
            <a:ext cx="4114801" cy="4479344"/>
          </a:xfrm>
        </p:spPr>
        <p:txBody>
          <a:bodyPr/>
          <a:lstStyle>
            <a:lvl1pPr>
              <a:lnSpc>
                <a:spcPct val="90000"/>
              </a:lnSpc>
              <a:defRPr sz="2400" b="0">
                <a:solidFill>
                  <a:schemeClr val="bg2"/>
                </a:solidFill>
              </a:defRPr>
            </a:lvl1pPr>
          </a:lstStyle>
          <a:p>
            <a:r>
              <a:rPr lang="en-US"/>
              <a:t>Click to edit Master title style</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48760" y="4388571"/>
            <a:ext cx="566641" cy="528235"/>
          </a:xfrm>
          <a:prstGeom prst="rect">
            <a:avLst/>
          </a:prstGeom>
        </p:spPr>
      </p:pic>
    </p:spTree>
    <p:extLst>
      <p:ext uri="{BB962C8B-B14F-4D97-AF65-F5344CB8AC3E}">
        <p14:creationId xmlns:p14="http://schemas.microsoft.com/office/powerpoint/2010/main" val="4282045404"/>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bg2">
                    <a:alpha val="20000"/>
                  </a:schemeClr>
                </a:solidFill>
              </a:defRPr>
            </a:lvl1pPr>
          </a:lstStyle>
          <a:p>
            <a:r>
              <a:rPr lang="en-US">
                <a:solidFill>
                  <a:srgbClr val="FFFFFF">
                    <a:alpha val="20000"/>
                  </a:srgbClr>
                </a:solidFill>
              </a:rPr>
              <a:t>© IBM 2018</a:t>
            </a:r>
          </a:p>
        </p:txBody>
      </p:sp>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solidFill>
                  <a:srgbClr val="FFFFFF"/>
                </a:solidFill>
              </a:rPr>
              <a:pPr/>
              <a:t>‹#›</a:t>
            </a:fld>
            <a:endParaRPr lang="en-US">
              <a:solidFill>
                <a:srgbClr val="FFFFFF"/>
              </a:solidFill>
            </a:endParaRPr>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828487251"/>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FFFFFF">
                    <a:alpha val="20000"/>
                  </a:srgbClr>
                </a:solidFill>
              </a:rPr>
              <a:t>© IBM 2018</a:t>
            </a:r>
            <a:endParaRPr lang="en-US">
              <a:solidFill>
                <a:srgbClr val="FFFFFF">
                  <a:alpha val="20000"/>
                </a:srgbClr>
              </a:solidFill>
            </a:endParaRPr>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076" algn="dec"/>
              </a:tabLst>
              <a:defRPr/>
            </a:lvl1pPr>
            <a:lvl2pPr marL="173034" indent="-173034">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a:t>Edit Master text styles</a:t>
            </a:r>
          </a:p>
          <a:p>
            <a:pPr marL="0" marR="0" lvl="1"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a:t>Second level</a:t>
            </a:r>
          </a:p>
          <a:p>
            <a:pPr marL="0" marR="0" lvl="2"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a:t>Third level</a:t>
            </a:r>
          </a:p>
          <a:p>
            <a:pPr marL="0" marR="0" lvl="3"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a:t>Fourth level</a:t>
            </a:r>
          </a:p>
          <a:p>
            <a:pPr marL="0" marR="0" lvl="4"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a:t>Fifth level</a:t>
            </a:r>
            <a:endParaRPr lang="en-US" dirty="0"/>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076"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1100"/>
              </a:spcBef>
              <a:spcAft>
                <a:spcPts val="0"/>
              </a:spcAft>
              <a:buClrTx/>
              <a:buSzTx/>
              <a:buFont typeface="Arial"/>
              <a:buNone/>
              <a:tabLst>
                <a:tab pos="4023260" algn="r"/>
              </a:tabLst>
              <a:defRPr/>
            </a:pPr>
            <a:r>
              <a:rPr lang="en-US"/>
              <a:t>Edit Master text styles</a:t>
            </a:r>
          </a:p>
          <a:p>
            <a:pPr marL="0" marR="0" lvl="1" indent="0" algn="l" defTabSz="457189" rtl="0" eaLnBrk="1" fontAlgn="auto" latinLnBrk="0" hangingPunct="1">
              <a:lnSpc>
                <a:spcPct val="100000"/>
              </a:lnSpc>
              <a:spcBef>
                <a:spcPts val="1100"/>
              </a:spcBef>
              <a:spcAft>
                <a:spcPts val="0"/>
              </a:spcAft>
              <a:buClrTx/>
              <a:buSzTx/>
              <a:buFont typeface="Arial"/>
              <a:buNone/>
              <a:tabLst>
                <a:tab pos="4023260" algn="r"/>
              </a:tabLst>
              <a:defRPr/>
            </a:pPr>
            <a:r>
              <a:rPr lang="en-US"/>
              <a:t>Second level</a:t>
            </a:r>
          </a:p>
          <a:p>
            <a:pPr marL="0" marR="0" lvl="2" indent="0" algn="l" defTabSz="457189" rtl="0" eaLnBrk="1" fontAlgn="auto" latinLnBrk="0" hangingPunct="1">
              <a:lnSpc>
                <a:spcPct val="100000"/>
              </a:lnSpc>
              <a:spcBef>
                <a:spcPts val="1100"/>
              </a:spcBef>
              <a:spcAft>
                <a:spcPts val="0"/>
              </a:spcAft>
              <a:buClrTx/>
              <a:buSzTx/>
              <a:buFont typeface="Arial"/>
              <a:buNone/>
              <a:tabLst>
                <a:tab pos="4023260" algn="r"/>
              </a:tabLst>
              <a:defRPr/>
            </a:pPr>
            <a:r>
              <a:rPr lang="en-US"/>
              <a:t>Third level</a:t>
            </a:r>
          </a:p>
          <a:p>
            <a:pPr marL="0" marR="0" lvl="3" indent="0" algn="l" defTabSz="457189" rtl="0" eaLnBrk="1" fontAlgn="auto" latinLnBrk="0" hangingPunct="1">
              <a:lnSpc>
                <a:spcPct val="100000"/>
              </a:lnSpc>
              <a:spcBef>
                <a:spcPts val="1100"/>
              </a:spcBef>
              <a:spcAft>
                <a:spcPts val="0"/>
              </a:spcAft>
              <a:buClrTx/>
              <a:buSzTx/>
              <a:buFont typeface="Arial"/>
              <a:buNone/>
              <a:tabLst>
                <a:tab pos="4023260" algn="r"/>
              </a:tabLst>
              <a:defRPr/>
            </a:pPr>
            <a:r>
              <a:rPr lang="en-US"/>
              <a:t>Fourth level</a:t>
            </a:r>
          </a:p>
          <a:p>
            <a:pPr marL="0" marR="0" lvl="4" indent="0" algn="l" defTabSz="457189" rtl="0" eaLnBrk="1" fontAlgn="auto" latinLnBrk="0" hangingPunct="1">
              <a:lnSpc>
                <a:spcPct val="100000"/>
              </a:lnSpc>
              <a:spcBef>
                <a:spcPts val="1100"/>
              </a:spcBef>
              <a:spcAft>
                <a:spcPts val="0"/>
              </a:spcAft>
              <a:buClrTx/>
              <a:buSzTx/>
              <a:buFont typeface="Arial"/>
              <a:buNone/>
              <a:tabLst>
                <a:tab pos="4023260" algn="r"/>
              </a:tabLst>
              <a:defRPr/>
            </a:pPr>
            <a:r>
              <a:rPr lang="en-US"/>
              <a:t>Fifth level</a:t>
            </a:r>
            <a:endParaRPr lang="en-US" dirty="0"/>
          </a:p>
        </p:txBody>
      </p:sp>
    </p:spTree>
    <p:extLst>
      <p:ext uri="{BB962C8B-B14F-4D97-AF65-F5344CB8AC3E}">
        <p14:creationId xmlns:p14="http://schemas.microsoft.com/office/powerpoint/2010/main" val="103991591"/>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3"/>
            <a:ext cx="4114800" cy="1003807"/>
          </a:xfrm>
        </p:spPr>
        <p:txBody>
          <a:bodyPr/>
          <a:lstStyle>
            <a:lvl1pPr>
              <a:defRPr sz="1600">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lvl1pPr>
              <a:defRPr>
                <a:solidFill>
                  <a:schemeClr val="bg2">
                    <a:alpha val="20000"/>
                  </a:schemeClr>
                </a:solidFill>
              </a:defRPr>
            </a:lvl1pPr>
          </a:lstStyle>
          <a:p>
            <a:r>
              <a:rPr lang="en-US">
                <a:solidFill>
                  <a:srgbClr val="FFFFFF">
                    <a:alpha val="20000"/>
                  </a:srgbClr>
                </a:solidFill>
              </a:rPr>
              <a:t>© IBM 2018</a:t>
            </a:r>
          </a:p>
        </p:txBody>
      </p:sp>
      <p:sp>
        <p:nvSpPr>
          <p:cNvPr id="8" name="Text Placeholder 7"/>
          <p:cNvSpPr>
            <a:spLocks noGrp="1"/>
          </p:cNvSpPr>
          <p:nvPr>
            <p:ph type="body" sz="quarter" idx="12"/>
          </p:nvPr>
        </p:nvSpPr>
        <p:spPr>
          <a:xfrm>
            <a:off x="228600" y="1554480"/>
            <a:ext cx="4114800" cy="3108960"/>
          </a:xfrm>
        </p:spPr>
        <p:txBody>
          <a:bodyPr/>
          <a:lstStyle>
            <a:lvl1pPr>
              <a:lnSpc>
                <a:spcPct val="90000"/>
              </a:lnSpc>
              <a:spcBef>
                <a:spcPts val="0"/>
              </a:spcBef>
              <a:defRPr sz="9600" b="1" baseline="0">
                <a:solidFill>
                  <a:schemeClr val="bg2"/>
                </a:solidFill>
              </a:defRPr>
            </a:lvl1pPr>
          </a:lstStyle>
          <a:p>
            <a:pPr lvl="0"/>
            <a:r>
              <a:rPr lang="en-US"/>
              <a:t>Edit Master text styles</a:t>
            </a:r>
          </a:p>
        </p:txBody>
      </p:sp>
    </p:spTree>
    <p:extLst>
      <p:ext uri="{BB962C8B-B14F-4D97-AF65-F5344CB8AC3E}">
        <p14:creationId xmlns:p14="http://schemas.microsoft.com/office/powerpoint/2010/main" val="4245275140"/>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3"/>
            <a:ext cx="4114800" cy="1003807"/>
          </a:xfrm>
        </p:spPr>
        <p:txBody>
          <a:bodyPr/>
          <a:lstStyle>
            <a:lvl1pPr>
              <a:defRPr sz="1600">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lvl1pPr>
              <a:defRPr>
                <a:solidFill>
                  <a:schemeClr val="bg2">
                    <a:alpha val="20000"/>
                  </a:schemeClr>
                </a:solidFill>
              </a:defRPr>
            </a:lvl1pPr>
          </a:lstStyle>
          <a:p>
            <a:r>
              <a:rPr lang="en-US">
                <a:solidFill>
                  <a:srgbClr val="FFFFFF">
                    <a:alpha val="20000"/>
                  </a:srgbClr>
                </a:solidFill>
              </a:rPr>
              <a:t>© IBM 2018</a:t>
            </a:r>
          </a:p>
        </p:txBody>
      </p:sp>
      <p:sp>
        <p:nvSpPr>
          <p:cNvPr id="8" name="Text Placeholder 7"/>
          <p:cNvSpPr>
            <a:spLocks noGrp="1"/>
          </p:cNvSpPr>
          <p:nvPr>
            <p:ph type="body" sz="quarter" idx="12"/>
          </p:nvPr>
        </p:nvSpPr>
        <p:spPr>
          <a:xfrm>
            <a:off x="228600" y="1554480"/>
            <a:ext cx="4114800" cy="3108960"/>
          </a:xfrm>
        </p:spPr>
        <p:txBody>
          <a:bodyPr/>
          <a:lstStyle>
            <a:lvl1pPr>
              <a:lnSpc>
                <a:spcPct val="90000"/>
              </a:lnSpc>
              <a:spcBef>
                <a:spcPts val="0"/>
              </a:spcBef>
              <a:defRPr sz="9600" b="1" baseline="0">
                <a:solidFill>
                  <a:schemeClr val="bg2"/>
                </a:solidFill>
              </a:defRPr>
            </a:lvl1pPr>
          </a:lstStyle>
          <a:p>
            <a:pPr lvl="0"/>
            <a:r>
              <a:rPr lang="en-US"/>
              <a:t>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bg2"/>
                </a:solidFill>
              </a:defRPr>
            </a:lvl1pPr>
          </a:lstStyle>
          <a:p>
            <a:r>
              <a:rPr lang="en-US"/>
              <a:t>Click icon to add picture</a:t>
            </a:r>
          </a:p>
        </p:txBody>
      </p:sp>
    </p:spTree>
    <p:extLst>
      <p:ext uri="{BB962C8B-B14F-4D97-AF65-F5344CB8AC3E}">
        <p14:creationId xmlns:p14="http://schemas.microsoft.com/office/powerpoint/2010/main" val="3272283396"/>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7"/>
            <a:ext cx="8686800" cy="4473575"/>
          </a:xfrm>
        </p:spPr>
        <p:txBody>
          <a:bodyPr/>
          <a:lstStyle>
            <a:lvl1pPr>
              <a:lnSpc>
                <a:spcPct val="90000"/>
              </a:lnSpc>
              <a:defRPr sz="9600" b="1"/>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alpha val="20000"/>
                  </a:srgbClr>
                </a:solidFill>
              </a:rPr>
              <a:t>© IBM 2018</a:t>
            </a:r>
          </a:p>
        </p:txBody>
      </p:sp>
    </p:spTree>
    <p:extLst>
      <p:ext uri="{BB962C8B-B14F-4D97-AF65-F5344CB8AC3E}">
        <p14:creationId xmlns:p14="http://schemas.microsoft.com/office/powerpoint/2010/main" val="2909270515"/>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9"/>
            <a:ext cx="5187462" cy="4520805"/>
          </a:xfrm>
        </p:spPr>
        <p:txBody>
          <a:bodyPr/>
          <a:lstStyle>
            <a:lvl1pPr marL="117472" indent="-117472">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lvl1pPr>
              <a:defRPr>
                <a:solidFill>
                  <a:schemeClr val="bg2">
                    <a:alpha val="20000"/>
                  </a:schemeClr>
                </a:solidFill>
              </a:defRPr>
            </a:lvl1pPr>
          </a:lstStyle>
          <a:p>
            <a:r>
              <a:rPr lang="en-US">
                <a:solidFill>
                  <a:srgbClr val="FFFFFF">
                    <a:alpha val="20000"/>
                  </a:srgbClr>
                </a:solidFill>
              </a:rPr>
              <a:t>© IBM 2018</a:t>
            </a:r>
          </a:p>
        </p:txBody>
      </p:sp>
    </p:spTree>
    <p:extLst>
      <p:ext uri="{BB962C8B-B14F-4D97-AF65-F5344CB8AC3E}">
        <p14:creationId xmlns:p14="http://schemas.microsoft.com/office/powerpoint/2010/main" val="202719225"/>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alpha val="20000"/>
                  </a:srgbClr>
                </a:solidFill>
              </a:rPr>
              <a:t>© IBM 2018</a:t>
            </a:r>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0564"/>
            <a:ext cx="4114800" cy="300037"/>
          </a:xfrm>
        </p:spPr>
        <p:txBody>
          <a:bodyPr/>
          <a:lstStyle>
            <a:lvl1pPr>
              <a:defRPr sz="1100"/>
            </a:lvl1pPr>
          </a:lstStyle>
          <a:p>
            <a:pPr lvl="0"/>
            <a:r>
              <a:rPr lang="en-US"/>
              <a:t>Edit Master text styles</a:t>
            </a:r>
          </a:p>
        </p:txBody>
      </p:sp>
    </p:spTree>
    <p:extLst>
      <p:ext uri="{BB962C8B-B14F-4D97-AF65-F5344CB8AC3E}">
        <p14:creationId xmlns:p14="http://schemas.microsoft.com/office/powerpoint/2010/main" val="248172240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Slide Title">
    <p:spTree>
      <p:nvGrpSpPr>
        <p:cNvPr id="1" name=""/>
        <p:cNvGrpSpPr/>
        <p:nvPr/>
      </p:nvGrpSpPr>
      <p:grpSpPr>
        <a:xfrm>
          <a:off x="0" y="0"/>
          <a:ext cx="0" cy="0"/>
          <a:chOff x="0" y="0"/>
          <a:chExt cx="0" cy="0"/>
        </a:xfrm>
      </p:grpSpPr>
      <p:sp>
        <p:nvSpPr>
          <p:cNvPr id="6"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tx1"/>
                </a:solidFill>
                <a:latin typeface="+mn-lt"/>
                <a:ea typeface="Arial" charset="0"/>
                <a:cs typeface="Arial" charset="0"/>
              </a:defRPr>
            </a:lvl1pPr>
          </a:lstStyle>
          <a:p>
            <a:fld id="{D0BE6F14-FF48-0F4F-A8AA-2E3F25371E4A}" type="slidenum">
              <a:rPr lang="en-US" smtClean="0"/>
              <a:pPr/>
              <a:t>‹#›</a:t>
            </a:fld>
            <a:endParaRPr lang="en-US"/>
          </a:p>
        </p:txBody>
      </p:sp>
      <p:sp>
        <p:nvSpPr>
          <p:cNvPr id="7" name="Footer Placeholder 3">
            <a:extLst>
              <a:ext uri="{FF2B5EF4-FFF2-40B4-BE49-F238E27FC236}">
                <a16:creationId xmlns:a16="http://schemas.microsoft.com/office/drawing/2014/main" id="{F4DDA75E-DFDE-C24C-910B-76759B477966}"/>
              </a:ext>
            </a:extLst>
          </p:cNvPr>
          <p:cNvSpPr txBox="1">
            <a:spLocks/>
          </p:cNvSpPr>
          <p:nvPr userDrawn="1"/>
        </p:nvSpPr>
        <p:spPr>
          <a:xfrm>
            <a:off x="311427" y="4828032"/>
            <a:ext cx="6317974" cy="137160"/>
          </a:xfrm>
          <a:prstGeom prst="rect">
            <a:avLst/>
          </a:prstGeom>
        </p:spPr>
        <p:txBody>
          <a:bodyPr vert="horz" lIns="0" tIns="0" rIns="0" bIns="0" rtlCol="0" anchor="ctr"/>
          <a:lstStyle>
            <a:defPPr>
              <a:defRPr lang="en-US"/>
            </a:defPPr>
            <a:lvl1pPr marL="0" algn="r" defTabSz="685800" rtl="0" eaLnBrk="1" latinLnBrk="0" hangingPunct="1">
              <a:defRPr sz="600" kern="1200" baseline="0">
                <a:solidFill>
                  <a:schemeClr val="tx1"/>
                </a:solidFill>
                <a:latin typeface="+mn-lt"/>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r>
              <a:rPr lang="de-DE" sz="600" dirty="0">
                <a:solidFill>
                  <a:schemeClr val="bg1"/>
                </a:solidFill>
              </a:rPr>
              <a:t>IBM Watson &amp; Cloud © 2019 IBM Corporation			               ***   IBM &amp; Business Partner Only   ***</a:t>
            </a:r>
            <a:endParaRPr lang="en-US" sz="600" dirty="0">
              <a:solidFill>
                <a:schemeClr val="bg1"/>
              </a:solidFill>
            </a:endParaRPr>
          </a:p>
        </p:txBody>
      </p:sp>
    </p:spTree>
    <p:extLst>
      <p:ext uri="{BB962C8B-B14F-4D97-AF65-F5344CB8AC3E}">
        <p14:creationId xmlns:p14="http://schemas.microsoft.com/office/powerpoint/2010/main" val="893339705"/>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alpha val="20000"/>
                  </a:srgbClr>
                </a:solidFill>
              </a:rPr>
              <a:t>© IBM 2018</a:t>
            </a:r>
          </a:p>
        </p:txBody>
      </p:sp>
      <p:sp>
        <p:nvSpPr>
          <p:cNvPr id="8" name="Text Placeholder 7"/>
          <p:cNvSpPr>
            <a:spLocks noGrp="1"/>
          </p:cNvSpPr>
          <p:nvPr>
            <p:ph type="body" sz="quarter" idx="12"/>
          </p:nvPr>
        </p:nvSpPr>
        <p:spPr>
          <a:xfrm>
            <a:off x="228600" y="1124713"/>
            <a:ext cx="4114800" cy="3585845"/>
          </a:xfrm>
        </p:spPr>
        <p:txBody>
          <a:bodyPr/>
          <a:lstStyle>
            <a:lvl1pPr>
              <a:spcBef>
                <a:spcPts val="0"/>
              </a:spcBef>
              <a:defRPr sz="14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4800600" y="1124713"/>
            <a:ext cx="4114800" cy="3585845"/>
          </a:xfrm>
        </p:spPr>
        <p:txBody>
          <a:bodyPr/>
          <a:lstStyle>
            <a:lvl1pPr>
              <a:spcBef>
                <a:spcPts val="0"/>
              </a:spcBef>
              <a:defRPr sz="14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08651424"/>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alpha val="20000"/>
                  </a:srgbClr>
                </a:solidFill>
              </a:rPr>
              <a:t>© IBM 2018</a:t>
            </a:r>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Edit Master text styles</a:t>
            </a:r>
          </a:p>
        </p:txBody>
      </p:sp>
      <p:sp>
        <p:nvSpPr>
          <p:cNvPr id="7" name="Text Placeholder 6"/>
          <p:cNvSpPr>
            <a:spLocks noGrp="1"/>
          </p:cNvSpPr>
          <p:nvPr>
            <p:ph type="body" sz="quarter" idx="14"/>
          </p:nvPr>
        </p:nvSpPr>
        <p:spPr>
          <a:xfrm>
            <a:off x="228600" y="1093471"/>
            <a:ext cx="4114800" cy="3589655"/>
          </a:xfrm>
        </p:spPr>
        <p:txBody>
          <a:bodyPr/>
          <a:lstStyle>
            <a:lvl1pPr>
              <a:defRPr sz="1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27934456"/>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latin typeface="+mn-lt"/>
              </a:defRPr>
            </a:lvl1p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lvl1pPr>
              <a:defRPr>
                <a:latin typeface="+mn-lt"/>
              </a:defRPr>
            </a:lvl1pPr>
          </a:lstStyle>
          <a:p>
            <a:r>
              <a:rPr lang="en-US">
                <a:solidFill>
                  <a:srgbClr val="FFFFFF">
                    <a:alpha val="20000"/>
                  </a:srgbClr>
                </a:solidFill>
              </a:rPr>
              <a:t>© IBM 2018</a:t>
            </a:r>
          </a:p>
        </p:txBody>
      </p:sp>
      <p:sp>
        <p:nvSpPr>
          <p:cNvPr id="6" name="Content Placeholder 5"/>
          <p:cNvSpPr>
            <a:spLocks noGrp="1"/>
          </p:cNvSpPr>
          <p:nvPr>
            <p:ph sz="quarter" idx="12"/>
          </p:nvPr>
        </p:nvSpPr>
        <p:spPr>
          <a:xfrm>
            <a:off x="228600" y="995519"/>
            <a:ext cx="4114800" cy="3687607"/>
          </a:xfrm>
        </p:spPr>
        <p:txBody>
          <a:bodyPr/>
          <a:lstStyle>
            <a:lvl1pPr>
              <a:defRPr sz="2400"/>
            </a:lvl1pPr>
          </a:lstStyle>
          <a:p>
            <a:pPr lvl="0"/>
            <a:r>
              <a:rPr lang="en-US"/>
              <a:t>Edit Master text styles</a:t>
            </a:r>
          </a:p>
        </p:txBody>
      </p:sp>
      <p:sp>
        <p:nvSpPr>
          <p:cNvPr id="8" name="Content Placeholder 7"/>
          <p:cNvSpPr>
            <a:spLocks noGrp="1"/>
          </p:cNvSpPr>
          <p:nvPr>
            <p:ph sz="quarter" idx="13"/>
          </p:nvPr>
        </p:nvSpPr>
        <p:spPr>
          <a:xfrm>
            <a:off x="4800600" y="1116649"/>
            <a:ext cx="4114800" cy="3566477"/>
          </a:xfrm>
        </p:spPr>
        <p:txBody>
          <a:bodyPr/>
          <a:lstStyle>
            <a:lvl1pPr>
              <a:defRPr sz="1400"/>
            </a:lvl1pPr>
            <a:lvl2pPr>
              <a:defRPr sz="1400"/>
            </a:lvl2pPr>
            <a:lvl3pPr>
              <a:defRPr sz="14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66630624"/>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alpha val="20000"/>
                  </a:srgbClr>
                </a:solidFill>
              </a:rPr>
              <a:t>© IBM 2018</a:t>
            </a:r>
          </a:p>
        </p:txBody>
      </p:sp>
      <p:sp>
        <p:nvSpPr>
          <p:cNvPr id="6" name="Text Placeholder 5"/>
          <p:cNvSpPr>
            <a:spLocks noGrp="1"/>
          </p:cNvSpPr>
          <p:nvPr>
            <p:ph type="body" sz="quarter" idx="12"/>
          </p:nvPr>
        </p:nvSpPr>
        <p:spPr>
          <a:xfrm>
            <a:off x="4800600" y="1093470"/>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Edit Master text styles</a:t>
            </a:r>
          </a:p>
        </p:txBody>
      </p:sp>
      <p:sp>
        <p:nvSpPr>
          <p:cNvPr id="7" name="Text Placeholder 6"/>
          <p:cNvSpPr>
            <a:spLocks noGrp="1"/>
          </p:cNvSpPr>
          <p:nvPr>
            <p:ph type="body" sz="quarter" idx="14"/>
          </p:nvPr>
        </p:nvSpPr>
        <p:spPr>
          <a:xfrm>
            <a:off x="228600" y="1093470"/>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70"/>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70"/>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87014784"/>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Click icon to add picture</a:t>
            </a:r>
          </a:p>
        </p:txBody>
      </p:sp>
      <p:sp>
        <p:nvSpPr>
          <p:cNvPr id="2" name="Title 1"/>
          <p:cNvSpPr>
            <a:spLocks noGrp="1"/>
          </p:cNvSpPr>
          <p:nvPr>
            <p:ph type="title"/>
          </p:nvPr>
        </p:nvSpPr>
        <p:spPr>
          <a:xfrm>
            <a:off x="228600" y="411480"/>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alpha val="20000"/>
                  </a:srgbClr>
                </a:solidFill>
              </a:rPr>
              <a:t>© IBM 2018</a:t>
            </a:r>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Edit Master text styles</a:t>
            </a:r>
          </a:p>
        </p:txBody>
      </p:sp>
      <p:sp>
        <p:nvSpPr>
          <p:cNvPr id="7" name="Text Placeholder 6"/>
          <p:cNvSpPr>
            <a:spLocks noGrp="1"/>
          </p:cNvSpPr>
          <p:nvPr>
            <p:ph type="body" sz="quarter" idx="14"/>
          </p:nvPr>
        </p:nvSpPr>
        <p:spPr>
          <a:xfrm>
            <a:off x="228600" y="1097281"/>
            <a:ext cx="4114800" cy="3585845"/>
          </a:xfrm>
        </p:spPr>
        <p:txBody>
          <a:bodyPr/>
          <a:lstStyle>
            <a:lvl1pPr>
              <a:defRPr sz="1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4259890"/>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4572000" y="0"/>
            <a:ext cx="4572000" cy="5143500"/>
          </a:xfrm>
        </p:spPr>
        <p:txBody>
          <a:bodyPr/>
          <a:lstStyle/>
          <a:p>
            <a:r>
              <a:rPr lang="en-US"/>
              <a:t>Click icon to add picture</a:t>
            </a:r>
          </a:p>
        </p:txBody>
      </p:sp>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alpha val="20000"/>
                  </a:srgbClr>
                </a:solidFill>
              </a:rPr>
              <a:t>© IBM 2018</a:t>
            </a:r>
          </a:p>
        </p:txBody>
      </p:sp>
      <p:sp>
        <p:nvSpPr>
          <p:cNvPr id="7" name="Text Placeholder 6"/>
          <p:cNvSpPr>
            <a:spLocks noGrp="1"/>
          </p:cNvSpPr>
          <p:nvPr>
            <p:ph type="body" sz="quarter" idx="14"/>
          </p:nvPr>
        </p:nvSpPr>
        <p:spPr>
          <a:xfrm>
            <a:off x="228600" y="1097280"/>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80"/>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90293455"/>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alpha val="20000"/>
                  </a:srgbClr>
                </a:solidFill>
              </a:rPr>
              <a:t>© IBM 2018</a:t>
            </a:r>
          </a:p>
        </p:txBody>
      </p:sp>
      <p:sp>
        <p:nvSpPr>
          <p:cNvPr id="6" name="Text Placeholder 5"/>
          <p:cNvSpPr>
            <a:spLocks noGrp="1"/>
          </p:cNvSpPr>
          <p:nvPr>
            <p:ph type="body" sz="quarter" idx="12"/>
          </p:nvPr>
        </p:nvSpPr>
        <p:spPr>
          <a:xfrm>
            <a:off x="4800600" y="1097281"/>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Edit Master text styles</a:t>
            </a:r>
          </a:p>
        </p:txBody>
      </p:sp>
      <p:sp>
        <p:nvSpPr>
          <p:cNvPr id="10" name="Text Placeholder 9"/>
          <p:cNvSpPr>
            <a:spLocks noGrp="1"/>
          </p:cNvSpPr>
          <p:nvPr>
            <p:ph type="body" sz="quarter" idx="16"/>
          </p:nvPr>
        </p:nvSpPr>
        <p:spPr>
          <a:xfrm>
            <a:off x="7086600" y="1097281"/>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3781449"/>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alpha val="20000"/>
                  </a:srgbClr>
                </a:solidFill>
              </a:rPr>
              <a:t>© IBM 2018</a:t>
            </a:r>
          </a:p>
        </p:txBody>
      </p:sp>
      <p:sp>
        <p:nvSpPr>
          <p:cNvPr id="6" name="Text Placeholder 5"/>
          <p:cNvSpPr>
            <a:spLocks noGrp="1"/>
          </p:cNvSpPr>
          <p:nvPr>
            <p:ph type="body" sz="quarter" idx="12"/>
          </p:nvPr>
        </p:nvSpPr>
        <p:spPr>
          <a:xfrm>
            <a:off x="4800600" y="1124713"/>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Edit Master text styles</a:t>
            </a:r>
          </a:p>
        </p:txBody>
      </p:sp>
    </p:spTree>
    <p:extLst>
      <p:ext uri="{BB962C8B-B14F-4D97-AF65-F5344CB8AC3E}">
        <p14:creationId xmlns:p14="http://schemas.microsoft.com/office/powerpoint/2010/main" val="571735999"/>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Click icon to add picture</a:t>
            </a:r>
          </a:p>
        </p:txBody>
      </p:sp>
      <p:sp>
        <p:nvSpPr>
          <p:cNvPr id="2" name="Title 1"/>
          <p:cNvSpPr>
            <a:spLocks noGrp="1"/>
          </p:cNvSpPr>
          <p:nvPr>
            <p:ph type="title"/>
          </p:nvPr>
        </p:nvSpPr>
        <p:spPr>
          <a:xfrm>
            <a:off x="228600" y="201169"/>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alpha val="20000"/>
                  </a:srgbClr>
                </a:solidFill>
              </a:rPr>
              <a:t>© IBM 2018</a:t>
            </a:r>
          </a:p>
        </p:txBody>
      </p:sp>
    </p:spTree>
    <p:extLst>
      <p:ext uri="{BB962C8B-B14F-4D97-AF65-F5344CB8AC3E}">
        <p14:creationId xmlns:p14="http://schemas.microsoft.com/office/powerpoint/2010/main" val="1754303353"/>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9"/>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alpha val="20000"/>
                  </a:srgbClr>
                </a:solidFill>
              </a:rPr>
              <a:t>© IBM 2018</a:t>
            </a:r>
          </a:p>
        </p:txBody>
      </p:sp>
    </p:spTree>
    <p:extLst>
      <p:ext uri="{BB962C8B-B14F-4D97-AF65-F5344CB8AC3E}">
        <p14:creationId xmlns:p14="http://schemas.microsoft.com/office/powerpoint/2010/main" val="46772911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1_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9"/>
            <a:ext cx="4114800" cy="775597"/>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FFFFFF">
                    <a:alpha val="20000"/>
                  </a:srgbClr>
                </a:solidFill>
              </a:rPr>
              <a:t>© IBM 2018</a:t>
            </a:r>
            <a:endParaRPr lang="en-US">
              <a:solidFill>
                <a:srgbClr val="FFFFFF">
                  <a:alpha val="20000"/>
                </a:srgbClr>
              </a:solidFill>
            </a:endParaRPr>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39977" algn="dec"/>
              </a:tabLst>
              <a:defRPr/>
            </a:lvl1pPr>
            <a:lvl2pPr marL="173030" indent="-173030">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178" rtl="0" eaLnBrk="1" fontAlgn="auto" latinLnBrk="0" hangingPunct="1">
              <a:lnSpc>
                <a:spcPct val="100000"/>
              </a:lnSpc>
              <a:spcBef>
                <a:spcPts val="0"/>
              </a:spcBef>
              <a:spcAft>
                <a:spcPts val="0"/>
              </a:spcAft>
              <a:buClrTx/>
              <a:buSzTx/>
              <a:buFont typeface="Arial"/>
              <a:buNone/>
              <a:tabLst>
                <a:tab pos="4023160" algn="r"/>
              </a:tabLst>
              <a:defRPr/>
            </a:pPr>
            <a:r>
              <a:rPr lang="en-US"/>
              <a:t>Edit Master text styles</a:t>
            </a:r>
          </a:p>
          <a:p>
            <a:pPr marL="0" marR="0" lvl="1" indent="0" algn="l" defTabSz="457178" rtl="0" eaLnBrk="1" fontAlgn="auto" latinLnBrk="0" hangingPunct="1">
              <a:lnSpc>
                <a:spcPct val="100000"/>
              </a:lnSpc>
              <a:spcBef>
                <a:spcPts val="0"/>
              </a:spcBef>
              <a:spcAft>
                <a:spcPts val="0"/>
              </a:spcAft>
              <a:buClrTx/>
              <a:buSzTx/>
              <a:buFont typeface="Arial"/>
              <a:buNone/>
              <a:tabLst>
                <a:tab pos="4023160" algn="r"/>
              </a:tabLst>
              <a:defRPr/>
            </a:pPr>
            <a:r>
              <a:rPr lang="en-US"/>
              <a:t>Second level</a:t>
            </a:r>
          </a:p>
          <a:p>
            <a:pPr marL="0" marR="0" lvl="2" indent="0" algn="l" defTabSz="457178" rtl="0" eaLnBrk="1" fontAlgn="auto" latinLnBrk="0" hangingPunct="1">
              <a:lnSpc>
                <a:spcPct val="100000"/>
              </a:lnSpc>
              <a:spcBef>
                <a:spcPts val="0"/>
              </a:spcBef>
              <a:spcAft>
                <a:spcPts val="0"/>
              </a:spcAft>
              <a:buClrTx/>
              <a:buSzTx/>
              <a:buFont typeface="Arial"/>
              <a:buNone/>
              <a:tabLst>
                <a:tab pos="4023160" algn="r"/>
              </a:tabLst>
              <a:defRPr/>
            </a:pPr>
            <a:r>
              <a:rPr lang="en-US"/>
              <a:t>Third level</a:t>
            </a:r>
          </a:p>
          <a:p>
            <a:pPr marL="0" marR="0" lvl="3" indent="0" algn="l" defTabSz="457178" rtl="0" eaLnBrk="1" fontAlgn="auto" latinLnBrk="0" hangingPunct="1">
              <a:lnSpc>
                <a:spcPct val="100000"/>
              </a:lnSpc>
              <a:spcBef>
                <a:spcPts val="0"/>
              </a:spcBef>
              <a:spcAft>
                <a:spcPts val="0"/>
              </a:spcAft>
              <a:buClrTx/>
              <a:buSzTx/>
              <a:buFont typeface="Arial"/>
              <a:buNone/>
              <a:tabLst>
                <a:tab pos="4023160" algn="r"/>
              </a:tabLst>
              <a:defRPr/>
            </a:pPr>
            <a:r>
              <a:rPr lang="en-US"/>
              <a:t>Fourth level</a:t>
            </a:r>
          </a:p>
          <a:p>
            <a:pPr marL="0" marR="0" lvl="4" indent="0" algn="l" defTabSz="457178" rtl="0" eaLnBrk="1" fontAlgn="auto" latinLnBrk="0" hangingPunct="1">
              <a:lnSpc>
                <a:spcPct val="100000"/>
              </a:lnSpc>
              <a:spcBef>
                <a:spcPts val="0"/>
              </a:spcBef>
              <a:spcAft>
                <a:spcPts val="0"/>
              </a:spcAft>
              <a:buClrTx/>
              <a:buSzTx/>
              <a:buFont typeface="Arial"/>
              <a:buNone/>
              <a:tabLst>
                <a:tab pos="4023160" algn="r"/>
              </a:tabLst>
              <a:defRPr/>
            </a:pPr>
            <a:r>
              <a:rPr lang="en-US"/>
              <a:t>Fifth level</a:t>
            </a:r>
            <a:endParaRPr lang="en-US" dirty="0"/>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39977"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178" rtl="0" eaLnBrk="1" fontAlgn="auto" latinLnBrk="0" hangingPunct="1">
              <a:lnSpc>
                <a:spcPct val="100000"/>
              </a:lnSpc>
              <a:spcBef>
                <a:spcPts val="1100"/>
              </a:spcBef>
              <a:spcAft>
                <a:spcPts val="0"/>
              </a:spcAft>
              <a:buClrTx/>
              <a:buSzTx/>
              <a:buFont typeface="Arial"/>
              <a:buNone/>
              <a:tabLst>
                <a:tab pos="4023160" algn="r"/>
              </a:tabLst>
              <a:defRPr/>
            </a:pPr>
            <a:r>
              <a:rPr lang="en-US"/>
              <a:t>Edit Master text styles</a:t>
            </a:r>
          </a:p>
          <a:p>
            <a:pPr marL="0" marR="0" lvl="1" indent="0" algn="l" defTabSz="457178" rtl="0" eaLnBrk="1" fontAlgn="auto" latinLnBrk="0" hangingPunct="1">
              <a:lnSpc>
                <a:spcPct val="100000"/>
              </a:lnSpc>
              <a:spcBef>
                <a:spcPts val="1100"/>
              </a:spcBef>
              <a:spcAft>
                <a:spcPts val="0"/>
              </a:spcAft>
              <a:buClrTx/>
              <a:buSzTx/>
              <a:buFont typeface="Arial"/>
              <a:buNone/>
              <a:tabLst>
                <a:tab pos="4023160" algn="r"/>
              </a:tabLst>
              <a:defRPr/>
            </a:pPr>
            <a:r>
              <a:rPr lang="en-US"/>
              <a:t>Second level</a:t>
            </a:r>
          </a:p>
          <a:p>
            <a:pPr marL="0" marR="0" lvl="2" indent="0" algn="l" defTabSz="457178" rtl="0" eaLnBrk="1" fontAlgn="auto" latinLnBrk="0" hangingPunct="1">
              <a:lnSpc>
                <a:spcPct val="100000"/>
              </a:lnSpc>
              <a:spcBef>
                <a:spcPts val="1100"/>
              </a:spcBef>
              <a:spcAft>
                <a:spcPts val="0"/>
              </a:spcAft>
              <a:buClrTx/>
              <a:buSzTx/>
              <a:buFont typeface="Arial"/>
              <a:buNone/>
              <a:tabLst>
                <a:tab pos="4023160" algn="r"/>
              </a:tabLst>
              <a:defRPr/>
            </a:pPr>
            <a:r>
              <a:rPr lang="en-US"/>
              <a:t>Third level</a:t>
            </a:r>
          </a:p>
          <a:p>
            <a:pPr marL="0" marR="0" lvl="3" indent="0" algn="l" defTabSz="457178" rtl="0" eaLnBrk="1" fontAlgn="auto" latinLnBrk="0" hangingPunct="1">
              <a:lnSpc>
                <a:spcPct val="100000"/>
              </a:lnSpc>
              <a:spcBef>
                <a:spcPts val="1100"/>
              </a:spcBef>
              <a:spcAft>
                <a:spcPts val="0"/>
              </a:spcAft>
              <a:buClrTx/>
              <a:buSzTx/>
              <a:buFont typeface="Arial"/>
              <a:buNone/>
              <a:tabLst>
                <a:tab pos="4023160" algn="r"/>
              </a:tabLst>
              <a:defRPr/>
            </a:pPr>
            <a:r>
              <a:rPr lang="en-US"/>
              <a:t>Fourth level</a:t>
            </a:r>
          </a:p>
          <a:p>
            <a:pPr marL="0" marR="0" lvl="4" indent="0" algn="l" defTabSz="457178" rtl="0" eaLnBrk="1" fontAlgn="auto" latinLnBrk="0" hangingPunct="1">
              <a:lnSpc>
                <a:spcPct val="100000"/>
              </a:lnSpc>
              <a:spcBef>
                <a:spcPts val="1100"/>
              </a:spcBef>
              <a:spcAft>
                <a:spcPts val="0"/>
              </a:spcAft>
              <a:buClrTx/>
              <a:buSzTx/>
              <a:buFont typeface="Arial"/>
              <a:buNone/>
              <a:tabLst>
                <a:tab pos="4023160" algn="r"/>
              </a:tabLst>
              <a:defRPr/>
            </a:pPr>
            <a:r>
              <a:rPr lang="en-US"/>
              <a:t>Fifth level</a:t>
            </a:r>
            <a:endParaRPr lang="en-US" dirty="0"/>
          </a:p>
        </p:txBody>
      </p:sp>
    </p:spTree>
    <p:extLst>
      <p:ext uri="{BB962C8B-B14F-4D97-AF65-F5344CB8AC3E}">
        <p14:creationId xmlns:p14="http://schemas.microsoft.com/office/powerpoint/2010/main" val="1486021901"/>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alpha val="20000"/>
                  </a:srgbClr>
                </a:solidFill>
              </a:rPr>
              <a:t>© IBM 2018</a:t>
            </a:r>
          </a:p>
        </p:txBody>
      </p:sp>
    </p:spTree>
    <p:extLst>
      <p:ext uri="{BB962C8B-B14F-4D97-AF65-F5344CB8AC3E}">
        <p14:creationId xmlns:p14="http://schemas.microsoft.com/office/powerpoint/2010/main" val="1285592832"/>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2"/>
          </a:solidFill>
        </p:spPr>
        <p:txBody>
          <a:bodyPr lIns="228600" tIns="192024" rIns="228600" bIns="228600"/>
          <a:lstStyle>
            <a:lvl1pPr>
              <a:defRPr sz="1400">
                <a:solidFill>
                  <a:schemeClr val="bg2"/>
                </a:solidFill>
              </a:defRPr>
            </a:lvl1pPr>
          </a:lstStyle>
          <a:p>
            <a:pPr lvl="0"/>
            <a:r>
              <a:rPr lang="en-US"/>
              <a:t>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alpha val="20000"/>
                  </a:srgbClr>
                </a:solidFill>
              </a:rPr>
              <a:t>© IBM 2018</a:t>
            </a:r>
          </a:p>
        </p:txBody>
      </p:sp>
      <p:sp>
        <p:nvSpPr>
          <p:cNvPr id="12" name="Text Placeholder 11"/>
          <p:cNvSpPr>
            <a:spLocks noGrp="1"/>
          </p:cNvSpPr>
          <p:nvPr>
            <p:ph type="body" sz="quarter" idx="13"/>
          </p:nvPr>
        </p:nvSpPr>
        <p:spPr>
          <a:xfrm>
            <a:off x="228600" y="182881"/>
            <a:ext cx="4114800" cy="300037"/>
          </a:xfrm>
        </p:spPr>
        <p:txBody>
          <a:bodyPr/>
          <a:lstStyle>
            <a:lvl1pPr>
              <a:defRPr sz="1600"/>
            </a:lvl1pPr>
          </a:lstStyle>
          <a:p>
            <a:pPr lvl="0"/>
            <a:r>
              <a:rPr lang="en-US"/>
              <a:t>Edit Master text styles</a:t>
            </a:r>
          </a:p>
        </p:txBody>
      </p:sp>
      <p:sp>
        <p:nvSpPr>
          <p:cNvPr id="7" name="Text Placeholder 6"/>
          <p:cNvSpPr>
            <a:spLocks noGrp="1"/>
          </p:cNvSpPr>
          <p:nvPr>
            <p:ph type="body" sz="quarter" idx="14"/>
          </p:nvPr>
        </p:nvSpPr>
        <p:spPr>
          <a:xfrm>
            <a:off x="228600" y="1097281"/>
            <a:ext cx="4114800" cy="3488731"/>
          </a:xfrm>
        </p:spPr>
        <p:txBody>
          <a:bodyPr/>
          <a:lstStyle>
            <a:lvl1pPr>
              <a:defRPr sz="1600"/>
            </a:lvl1pPr>
            <a:lvl2pPr>
              <a:defRPr sz="1400"/>
            </a:lvl2pPr>
            <a:lvl3pPr>
              <a:defRPr sz="14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600" tIns="192024" rIns="228600" bIns="228600"/>
          <a:lstStyle>
            <a:lvl1pPr>
              <a:defRPr sz="1400">
                <a:solidFill>
                  <a:schemeClr val="bg2"/>
                </a:solidFill>
              </a:defRPr>
            </a:lvl1pPr>
          </a:lstStyle>
          <a:p>
            <a:pPr lvl="0"/>
            <a:r>
              <a:rPr lang="en-US"/>
              <a:t>Edit Master text styles</a:t>
            </a:r>
          </a:p>
        </p:txBody>
      </p:sp>
    </p:spTree>
    <p:extLst>
      <p:ext uri="{BB962C8B-B14F-4D97-AF65-F5344CB8AC3E}">
        <p14:creationId xmlns:p14="http://schemas.microsoft.com/office/powerpoint/2010/main" val="1873544208"/>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alpha val="20000"/>
                  </a:srgbClr>
                </a:solidFill>
              </a:rPr>
              <a:t>© IBM 2018</a:t>
            </a:r>
          </a:p>
        </p:txBody>
      </p:sp>
      <p:sp>
        <p:nvSpPr>
          <p:cNvPr id="8" name="Content Placeholder 7"/>
          <p:cNvSpPr>
            <a:spLocks noGrp="1"/>
          </p:cNvSpPr>
          <p:nvPr>
            <p:ph sz="quarter" idx="15"/>
          </p:nvPr>
        </p:nvSpPr>
        <p:spPr>
          <a:xfrm>
            <a:off x="6858000" y="0"/>
            <a:ext cx="2286000" cy="2571750"/>
          </a:xfrm>
          <a:solidFill>
            <a:schemeClr val="tx1"/>
          </a:solidFill>
        </p:spPr>
        <p:txBody>
          <a:bodyPr lIns="228600" tIns="192024" rIns="228600" bIns="228600"/>
          <a:lstStyle>
            <a:lvl1pPr>
              <a:defRPr sz="1400">
                <a:solidFill>
                  <a:schemeClr val="bg2"/>
                </a:solidFill>
              </a:defRPr>
            </a:lvl1pPr>
          </a:lstStyle>
          <a:p>
            <a:pPr lvl="0"/>
            <a:r>
              <a:rPr lang="en-US"/>
              <a:t>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228600" tIns="192024" rIns="228600" bIns="228600"/>
          <a:lstStyle>
            <a:lvl1pPr>
              <a:defRPr sz="1400">
                <a:solidFill>
                  <a:schemeClr val="bg2"/>
                </a:solidFill>
              </a:defRPr>
            </a:lvl1pPr>
          </a:lstStyle>
          <a:p>
            <a:pPr lvl="0"/>
            <a:r>
              <a:rPr lang="en-US"/>
              <a:t>Edit Master text styles</a:t>
            </a:r>
          </a:p>
        </p:txBody>
      </p:sp>
      <p:sp>
        <p:nvSpPr>
          <p:cNvPr id="5" name="Content Placeholder 4"/>
          <p:cNvSpPr>
            <a:spLocks noGrp="1"/>
          </p:cNvSpPr>
          <p:nvPr>
            <p:ph sz="quarter" idx="18"/>
          </p:nvPr>
        </p:nvSpPr>
        <p:spPr>
          <a:xfrm>
            <a:off x="0" y="2571751"/>
            <a:ext cx="4572000" cy="2111375"/>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Edit Master text styles</a:t>
            </a:r>
          </a:p>
        </p:txBody>
      </p:sp>
      <p:sp>
        <p:nvSpPr>
          <p:cNvPr id="6" name="Title 5"/>
          <p:cNvSpPr>
            <a:spLocks noGrp="1"/>
          </p:cNvSpPr>
          <p:nvPr>
            <p:ph type="title"/>
          </p:nvPr>
        </p:nvSpPr>
        <p:spPr>
          <a:xfrm>
            <a:off x="0"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324468561"/>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1"/>
          </a:solidFill>
        </p:spPr>
        <p:txBody>
          <a:bodyPr lIns="228600" tIns="192024" rIns="228600" bIns="228600"/>
          <a:lstStyle>
            <a:lvl1pPr>
              <a:defRPr sz="1400">
                <a:solidFill>
                  <a:schemeClr val="bg2"/>
                </a:solidFill>
              </a:defRPr>
            </a:lvl1pPr>
          </a:lstStyle>
          <a:p>
            <a:pPr lvl="0"/>
            <a:r>
              <a:rPr lang="en-US"/>
              <a:t>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Edit Master text styles</a:t>
            </a:r>
          </a:p>
        </p:txBody>
      </p:sp>
      <p:sp>
        <p:nvSpPr>
          <p:cNvPr id="14" name="Content Placeholder 13"/>
          <p:cNvSpPr>
            <a:spLocks noGrp="1"/>
          </p:cNvSpPr>
          <p:nvPr>
            <p:ph sz="quarter" idx="17"/>
          </p:nvPr>
        </p:nvSpPr>
        <p:spPr>
          <a:xfrm>
            <a:off x="4572002" y="2571750"/>
            <a:ext cx="2285997" cy="2571750"/>
          </a:xfrm>
          <a:solidFill>
            <a:schemeClr val="accent2"/>
          </a:solidFill>
        </p:spPr>
        <p:txBody>
          <a:bodyPr lIns="228600" tIns="192024" rIns="228600" bIns="228600"/>
          <a:lstStyle>
            <a:lvl1pPr>
              <a:defRPr sz="1400">
                <a:solidFill>
                  <a:schemeClr val="bg2"/>
                </a:solidFill>
              </a:defRPr>
            </a:lvl1pPr>
          </a:lstStyle>
          <a:p>
            <a:pPr lvl="0"/>
            <a:r>
              <a:rPr lang="en-US"/>
              <a:t>Edit Master text styles</a:t>
            </a:r>
          </a:p>
        </p:txBody>
      </p:sp>
      <p:sp>
        <p:nvSpPr>
          <p:cNvPr id="5" name="Content Placeholder 4"/>
          <p:cNvSpPr>
            <a:spLocks noGrp="1"/>
          </p:cNvSpPr>
          <p:nvPr>
            <p:ph sz="quarter" idx="18"/>
          </p:nvPr>
        </p:nvSpPr>
        <p:spPr>
          <a:xfrm>
            <a:off x="0" y="2571750"/>
            <a:ext cx="2286000" cy="2571750"/>
          </a:xfrm>
          <a:solidFill>
            <a:schemeClr val="bg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6" name="Title 5"/>
          <p:cNvSpPr>
            <a:spLocks noGrp="1"/>
          </p:cNvSpPr>
          <p:nvPr>
            <p:ph type="title"/>
          </p:nvPr>
        </p:nvSpPr>
        <p:spPr>
          <a:xfrm>
            <a:off x="0"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3747603070"/>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alpha val="20000"/>
                  </a:srgbClr>
                </a:solidFill>
              </a:rPr>
              <a:t>© IBM 2018</a:t>
            </a:r>
          </a:p>
        </p:txBody>
      </p:sp>
      <p:sp>
        <p:nvSpPr>
          <p:cNvPr id="6" name="Title 5"/>
          <p:cNvSpPr>
            <a:spLocks noGrp="1"/>
          </p:cNvSpPr>
          <p:nvPr>
            <p:ph type="title"/>
          </p:nvPr>
        </p:nvSpPr>
        <p:spPr>
          <a:xfrm>
            <a:off x="0"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3108397423"/>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Tree>
    <p:extLst>
      <p:ext uri="{BB962C8B-B14F-4D97-AF65-F5344CB8AC3E}">
        <p14:creationId xmlns:p14="http://schemas.microsoft.com/office/powerpoint/2010/main" val="2611662589"/>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92024"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Tree>
    <p:extLst>
      <p:ext uri="{BB962C8B-B14F-4D97-AF65-F5344CB8AC3E}">
        <p14:creationId xmlns:p14="http://schemas.microsoft.com/office/powerpoint/2010/main" val="3901963480"/>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alpha val="20000"/>
                  </a:srgbClr>
                </a:solidFill>
              </a:rPr>
              <a:t>© IBM 2018</a:t>
            </a:r>
          </a:p>
        </p:txBody>
      </p:sp>
      <p:sp>
        <p:nvSpPr>
          <p:cNvPr id="6" name="Text Placeholder 5"/>
          <p:cNvSpPr>
            <a:spLocks noGrp="1"/>
          </p:cNvSpPr>
          <p:nvPr>
            <p:ph type="body" sz="quarter" idx="12"/>
          </p:nvPr>
        </p:nvSpPr>
        <p:spPr>
          <a:xfrm>
            <a:off x="228600" y="1097281"/>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92761601"/>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alpha val="20000"/>
                  </a:srgbClr>
                </a:solidFill>
              </a:rPr>
              <a:t>© IBM 2018</a:t>
            </a:r>
          </a:p>
        </p:txBody>
      </p:sp>
      <p:sp>
        <p:nvSpPr>
          <p:cNvPr id="7" name="Text Placeholder 6"/>
          <p:cNvSpPr>
            <a:spLocks noGrp="1"/>
          </p:cNvSpPr>
          <p:nvPr>
            <p:ph type="body" sz="quarter" idx="12"/>
          </p:nvPr>
        </p:nvSpPr>
        <p:spPr>
          <a:xfrm>
            <a:off x="228600" y="1116489"/>
            <a:ext cx="1828800" cy="3454400"/>
          </a:xfrm>
        </p:spPr>
        <p:txBody>
          <a:bodyPr/>
          <a:lstStyle>
            <a:lvl1pPr>
              <a:defRPr sz="1400"/>
            </a:lvl1pPr>
            <a:lvl2pPr>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1"/>
            <a:ext cx="6400800" cy="38242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63403147"/>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alpha val="20000"/>
                  </a:srgbClr>
                </a:solidFill>
              </a:rPr>
              <a:t>© IBM 2018</a:t>
            </a:r>
          </a:p>
        </p:txBody>
      </p:sp>
      <p:sp>
        <p:nvSpPr>
          <p:cNvPr id="7" name="Text Placeholder 6"/>
          <p:cNvSpPr>
            <a:spLocks noGrp="1"/>
          </p:cNvSpPr>
          <p:nvPr>
            <p:ph type="body" sz="quarter" idx="12"/>
          </p:nvPr>
        </p:nvSpPr>
        <p:spPr>
          <a:xfrm>
            <a:off x="228600" y="1116489"/>
            <a:ext cx="1828800" cy="3454400"/>
          </a:xfrm>
        </p:spPr>
        <p:txBody>
          <a:bodyPr/>
          <a:lstStyle>
            <a:lvl1pPr>
              <a:defRPr sz="1400"/>
            </a:lvl1pPr>
            <a:lvl2pPr>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4133088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5759053" y="4412457"/>
            <a:ext cx="2057400" cy="273844"/>
          </a:xfrm>
          <a:prstGeom prst="rect">
            <a:avLst/>
          </a:prstGeom>
        </p:spPr>
        <p:txBody>
          <a:bodyPr/>
          <a:lstStyle/>
          <a:p>
            <a:endParaRPr lang="en-US" dirty="0"/>
          </a:p>
        </p:txBody>
      </p:sp>
      <p:sp>
        <p:nvSpPr>
          <p:cNvPr id="3" name="Footer Placeholder 2"/>
          <p:cNvSpPr>
            <a:spLocks noGrp="1"/>
          </p:cNvSpPr>
          <p:nvPr>
            <p:ph type="ftr" sz="quarter" idx="11"/>
          </p:nvPr>
        </p:nvSpPr>
        <p:spPr/>
        <p:txBody>
          <a:bodyPr/>
          <a:lstStyle/>
          <a:p>
            <a:endParaRPr lang="en-US">
              <a:solidFill>
                <a:srgbClr val="000000"/>
              </a:solidFill>
            </a:endParaRPr>
          </a:p>
        </p:txBody>
      </p:sp>
      <p:sp>
        <p:nvSpPr>
          <p:cNvPr id="4" name="Slide Number Placeholder 3"/>
          <p:cNvSpPr>
            <a:spLocks noGrp="1"/>
          </p:cNvSpPr>
          <p:nvPr>
            <p:ph type="sldNum" sz="quarter" idx="12"/>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408485464"/>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alpha val="20000"/>
                  </a:srgbClr>
                </a:solidFill>
              </a:rPr>
              <a:t>© IBM 2018</a:t>
            </a:r>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Picture Placeholder 11"/>
          <p:cNvSpPr>
            <a:spLocks noGrp="1"/>
          </p:cNvSpPr>
          <p:nvPr>
            <p:ph type="pic" sz="quarter" idx="14"/>
          </p:nvPr>
        </p:nvSpPr>
        <p:spPr>
          <a:xfrm>
            <a:off x="4572000" y="0"/>
            <a:ext cx="4572000" cy="5143500"/>
          </a:xfrm>
        </p:spPr>
        <p:txBody>
          <a:bodyPr/>
          <a:lstStyle/>
          <a:p>
            <a:r>
              <a:rPr lang="en-US"/>
              <a:t>Click icon to add picture</a:t>
            </a:r>
          </a:p>
        </p:txBody>
      </p:sp>
    </p:spTree>
    <p:extLst>
      <p:ext uri="{BB962C8B-B14F-4D97-AF65-F5344CB8AC3E}">
        <p14:creationId xmlns:p14="http://schemas.microsoft.com/office/powerpoint/2010/main" val="4112181014"/>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alpha val="20000"/>
                  </a:srgbClr>
                </a:solidFill>
              </a:rPr>
              <a:t>© IBM 2018</a:t>
            </a:r>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2514600" y="1116013"/>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4"/>
          </p:nvPr>
        </p:nvSpPr>
        <p:spPr>
          <a:xfrm>
            <a:off x="4700392" y="1051560"/>
            <a:ext cx="4215008" cy="3456432"/>
          </a:xfrm>
        </p:spPr>
        <p:txBody>
          <a:bodyPr/>
          <a:lstStyle>
            <a:lvl1pPr marL="117472" indent="-117472">
              <a:tabLst/>
              <a:defRPr sz="2400"/>
            </a:lvl1pPr>
            <a:lvl2pPr marL="0" indent="0">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61317000"/>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alpha val="20000"/>
                  </a:srgbClr>
                </a:solidFill>
              </a:rPr>
              <a:t>© IBM 2018</a:t>
            </a:r>
          </a:p>
        </p:txBody>
      </p:sp>
      <p:sp>
        <p:nvSpPr>
          <p:cNvPr id="6" name="Text Placeholder 5"/>
          <p:cNvSpPr>
            <a:spLocks noGrp="1"/>
          </p:cNvSpPr>
          <p:nvPr>
            <p:ph type="body" sz="quarter" idx="12"/>
          </p:nvPr>
        </p:nvSpPr>
        <p:spPr>
          <a:xfrm>
            <a:off x="228600" y="192025"/>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6"/>
            <a:ext cx="6400800" cy="4597400"/>
          </a:xfrm>
        </p:spPr>
        <p:txBody>
          <a:bodyPr/>
          <a:lstStyle/>
          <a:p>
            <a:r>
              <a:rPr lang="en-US"/>
              <a:t>Click icon to add table</a:t>
            </a:r>
          </a:p>
        </p:txBody>
      </p:sp>
    </p:spTree>
    <p:extLst>
      <p:ext uri="{BB962C8B-B14F-4D97-AF65-F5344CB8AC3E}">
        <p14:creationId xmlns:p14="http://schemas.microsoft.com/office/powerpoint/2010/main" val="3447712861"/>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alpha val="20000"/>
                  </a:srgbClr>
                </a:solidFill>
              </a:rPr>
              <a:t>© IBM 2018</a:t>
            </a:r>
          </a:p>
        </p:txBody>
      </p:sp>
    </p:spTree>
    <p:extLst>
      <p:ext uri="{BB962C8B-B14F-4D97-AF65-F5344CB8AC3E}">
        <p14:creationId xmlns:p14="http://schemas.microsoft.com/office/powerpoint/2010/main" val="1106698925"/>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407793585"/>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FFFFFF">
                    <a:alpha val="20000"/>
                  </a:srgbClr>
                </a:solidFill>
              </a:rPr>
              <a:t>© IBM 2018</a:t>
            </a:r>
            <a:endParaRPr lang="en-US">
              <a:solidFill>
                <a:srgbClr val="FFFFFF">
                  <a:alpha val="20000"/>
                </a:srgbClr>
              </a:solidFill>
            </a:endParaRPr>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076" algn="dec"/>
              </a:tabLst>
              <a:defRPr sz="1100"/>
            </a:lvl1pPr>
            <a:lvl2pPr marL="173034" indent="-173034">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a:t>Edit Master text styles</a:t>
            </a:r>
          </a:p>
        </p:txBody>
      </p:sp>
    </p:spTree>
    <p:extLst>
      <p:ext uri="{BB962C8B-B14F-4D97-AF65-F5344CB8AC3E}">
        <p14:creationId xmlns:p14="http://schemas.microsoft.com/office/powerpoint/2010/main" val="66730635"/>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101475" y="2211396"/>
            <a:ext cx="2941052" cy="366378"/>
          </a:xfrm>
          <a:prstGeom prst="rect">
            <a:avLst/>
          </a:prstGeom>
        </p:spPr>
      </p:pic>
      <p:sp>
        <p:nvSpPr>
          <p:cNvPr id="3" name="Title 4"/>
          <p:cNvSpPr txBox="1">
            <a:spLocks/>
          </p:cNvSpPr>
          <p:nvPr userDrawn="1"/>
        </p:nvSpPr>
        <p:spPr>
          <a:xfrm>
            <a:off x="2514600" y="2394585"/>
            <a:ext cx="4114800" cy="815340"/>
          </a:xfrm>
          <a:prstGeom prst="rect">
            <a:avLst/>
          </a:prstGeom>
        </p:spPr>
        <p:txBody>
          <a:bodyPr/>
          <a:lstStyle>
            <a:lvl1pPr algn="l" defTabSz="457200" rtl="0" eaLnBrk="1" latinLnBrk="0" hangingPunct="1">
              <a:lnSpc>
                <a:spcPct val="90000"/>
              </a:lnSpc>
              <a:spcBef>
                <a:spcPct val="0"/>
              </a:spcBef>
              <a:buNone/>
              <a:defRPr sz="2400" kern="1200">
                <a:solidFill>
                  <a:schemeClr val="bg2"/>
                </a:solidFill>
                <a:latin typeface="+mj-lt"/>
                <a:ea typeface="Arial" charset="0"/>
                <a:cs typeface="Arial" charset="0"/>
              </a:defRPr>
            </a:lvl1pPr>
          </a:lstStyle>
          <a:p>
            <a:pPr algn="ctr"/>
            <a:br>
              <a:rPr lang="en-US" sz="1400" dirty="0">
                <a:solidFill>
                  <a:srgbClr val="FFFFFF"/>
                </a:solidFill>
              </a:rPr>
            </a:br>
            <a:br>
              <a:rPr lang="en-US" sz="1400" dirty="0">
                <a:solidFill>
                  <a:srgbClr val="FFFFFF"/>
                </a:solidFill>
              </a:rPr>
            </a:br>
            <a:r>
              <a:rPr lang="en-US" sz="1400" dirty="0">
                <a:solidFill>
                  <a:srgbClr val="FFFFFF"/>
                </a:solidFill>
              </a:rPr>
              <a:t>Get started today </a:t>
            </a:r>
            <a:r>
              <a:rPr lang="en-US" sz="1400" dirty="0">
                <a:solidFill>
                  <a:srgbClr val="054ADA"/>
                </a:solidFill>
                <a:hlinkClick r:id="rId3"/>
              </a:rPr>
              <a:t>www.</a:t>
            </a:r>
            <a:r>
              <a:rPr lang="en-US" sz="1400" dirty="0">
                <a:solidFill>
                  <a:srgbClr val="054ADA"/>
                </a:solidFill>
                <a:ea typeface="IBM Plex Sans Regular" charset="0"/>
                <a:cs typeface="IBM Plex Sans Regular" charset="0"/>
                <a:hlinkClick r:id="rId3"/>
              </a:rPr>
              <a:t>ibm.com/watson/box</a:t>
            </a:r>
            <a:endParaRPr lang="en-US" sz="1400" dirty="0">
              <a:solidFill>
                <a:srgbClr val="054ADA"/>
              </a:solidFill>
              <a:ea typeface="IBM Plex Sans Regular" charset="0"/>
              <a:cs typeface="IBM Plex Sans Regular" charset="0"/>
            </a:endParaRPr>
          </a:p>
          <a:p>
            <a:pPr algn="ctr"/>
            <a:endParaRPr lang="en-US" sz="1400" dirty="0">
              <a:solidFill>
                <a:srgbClr val="FFFFFF"/>
              </a:solidFill>
            </a:endParaRPr>
          </a:p>
        </p:txBody>
      </p:sp>
    </p:spTree>
    <p:extLst>
      <p:ext uri="{BB962C8B-B14F-4D97-AF65-F5344CB8AC3E}">
        <p14:creationId xmlns:p14="http://schemas.microsoft.com/office/powerpoint/2010/main" val="367802556"/>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userDrawn="1">
  <p:cSld name="3_Custom Layout">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2519363" y="5647182"/>
            <a:ext cx="914400" cy="201168"/>
          </a:xfrm>
          <a:prstGeom prst="rect">
            <a:avLst/>
          </a:prstGeom>
        </p:spPr>
        <p:txBody>
          <a:bodyPr/>
          <a:lstStyle/>
          <a:p>
            <a:r>
              <a:rPr lang="en-US">
                <a:solidFill>
                  <a:srgbClr val="000000"/>
                </a:solidFill>
              </a:rPr>
              <a:t>Presentation Title</a:t>
            </a:r>
          </a:p>
          <a:p>
            <a:fld id="{A54D88A9-9A50-479F-BEA4-4E7DD436D170}" type="datetime1">
              <a:rPr lang="en-US" smtClean="0">
                <a:solidFill>
                  <a:srgbClr val="000000"/>
                </a:solidFill>
              </a:rPr>
              <a:pPr/>
              <a:t>6/26/20</a:t>
            </a:fld>
            <a:endParaRPr lang="en-US" dirty="0">
              <a:solidFill>
                <a:srgbClr val="000000"/>
              </a:solidFill>
            </a:endParaRPr>
          </a:p>
        </p:txBody>
      </p:sp>
      <p:sp>
        <p:nvSpPr>
          <p:cNvPr id="4" name="Footer Placeholder 3"/>
          <p:cNvSpPr>
            <a:spLocks noGrp="1"/>
          </p:cNvSpPr>
          <p:nvPr>
            <p:ph type="ftr" sz="quarter" idx="11"/>
          </p:nvPr>
        </p:nvSpPr>
        <p:spPr>
          <a:xfrm>
            <a:off x="1504950" y="5647182"/>
            <a:ext cx="685800" cy="201168"/>
          </a:xfrm>
        </p:spPr>
        <p:txBody>
          <a:bodyPr/>
          <a:lstStyle/>
          <a:p>
            <a:r>
              <a:rPr lang="en-US">
                <a:solidFill>
                  <a:srgbClr val="FFFFFF">
                    <a:alpha val="20000"/>
                  </a:srgbClr>
                </a:solidFill>
              </a:rPr>
              <a:t>IBM</a:t>
            </a:r>
            <a:endParaRPr lang="en-US" dirty="0">
              <a:solidFill>
                <a:srgbClr val="FFFFFF">
                  <a:alpha val="20000"/>
                </a:srgbClr>
              </a:solidFill>
            </a:endParaRPr>
          </a:p>
        </p:txBody>
      </p:sp>
      <p:sp>
        <p:nvSpPr>
          <p:cNvPr id="5" name="Slide Number Placeholder 4"/>
          <p:cNvSpPr>
            <a:spLocks noGrp="1"/>
          </p:cNvSpPr>
          <p:nvPr>
            <p:ph type="sldNum" sz="quarter" idx="12"/>
          </p:nvPr>
        </p:nvSpPr>
        <p:spPr>
          <a:xfrm>
            <a:off x="253482" y="5647509"/>
            <a:ext cx="457200" cy="201168"/>
          </a:xfrm>
        </p:spPr>
        <p:txBody>
          <a:bodyPr/>
          <a:lstStyle/>
          <a:p>
            <a:r>
              <a:rPr lang="en-US">
                <a:solidFill>
                  <a:srgbClr val="FFFFFF"/>
                </a:solidFill>
              </a:rPr>
              <a:t>Page </a:t>
            </a:r>
            <a:fld id="{E4DBDE34-E9B5-E04F-B662-69720E4BCB53}" type="slidenum">
              <a:rPr lang="en-US" smtClean="0">
                <a:solidFill>
                  <a:srgbClr val="FFFFFF"/>
                </a:solidFill>
              </a:rPr>
              <a:pPr/>
              <a:t>‹#›</a:t>
            </a:fld>
            <a:endParaRPr lang="en-US" dirty="0">
              <a:solidFill>
                <a:srgbClr val="FFFFFF"/>
              </a:solidFill>
            </a:endParaRPr>
          </a:p>
        </p:txBody>
      </p:sp>
      <p:pic>
        <p:nvPicPr>
          <p:cNvPr id="6" name="Picture 5"/>
          <p:cNvPicPr>
            <a:picLocks noChangeAspect="1"/>
          </p:cNvPicPr>
          <p:nvPr userDrawn="1"/>
        </p:nvPicPr>
        <p:blipFill>
          <a:blip r:embed="rId2"/>
          <a:stretch>
            <a:fillRect/>
          </a:stretch>
        </p:blipFill>
        <p:spPr>
          <a:xfrm>
            <a:off x="3699636" y="2214873"/>
            <a:ext cx="1744732" cy="713754"/>
          </a:xfrm>
          <a:prstGeom prst="rect">
            <a:avLst/>
          </a:prstGeom>
        </p:spPr>
      </p:pic>
    </p:spTree>
    <p:extLst>
      <p:ext uri="{BB962C8B-B14F-4D97-AF65-F5344CB8AC3E}">
        <p14:creationId xmlns:p14="http://schemas.microsoft.com/office/powerpoint/2010/main" val="2943132866"/>
      </p:ext>
    </p:extLst>
  </p:cSld>
  <p:clrMapOvr>
    <a:masterClrMapping/>
  </p:clrMapOvr>
  <p:transition>
    <p:fade/>
  </p:transition>
</p:sldLayout>
</file>

<file path=ppt/slideLayouts/slideLayout468.xml><?xml version="1.0" encoding="utf-8"?>
<p:sldLayout xmlns:a="http://schemas.openxmlformats.org/drawingml/2006/main" xmlns:r="http://schemas.openxmlformats.org/officeDocument/2006/relationships" xmlns:p="http://schemas.openxmlformats.org/presentationml/2006/main" userDrawn="1">
  <p:cSld name="08 Title/Text only (standard size)">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FFFFFF">
                    <a:alpha val="20000"/>
                  </a:srgbClr>
                </a:solidFill>
              </a:rPr>
              <a:t>© Copyright IBM Corporation 2016 </a:t>
            </a:r>
            <a:endParaRPr lang="en-US">
              <a:solidFill>
                <a:srgbClr val="FFFFFF">
                  <a:alpha val="20000"/>
                </a:srgbClr>
              </a:solidFill>
            </a:endParaRPr>
          </a:p>
        </p:txBody>
      </p:sp>
      <p:sp>
        <p:nvSpPr>
          <p:cNvPr id="5" name="Slide Number Placeholder 4"/>
          <p:cNvSpPr>
            <a:spLocks noGrp="1"/>
          </p:cNvSpPr>
          <p:nvPr>
            <p:ph type="sldNum" sz="quarter" idx="12"/>
          </p:nvPr>
        </p:nvSpPr>
        <p:spPr/>
        <p:txBody>
          <a:bodyPr/>
          <a:lstStyle/>
          <a:p>
            <a:fld id="{E4DBDE34-E9B5-E04F-B662-69720E4BCB53}" type="slidenum">
              <a:rPr lang="en-US" smtClean="0">
                <a:solidFill>
                  <a:srgbClr val="FFFFFF"/>
                </a:solidFill>
              </a:rPr>
              <a:pPr/>
              <a:t>‹#›</a:t>
            </a:fld>
            <a:endParaRPr lang="en-US">
              <a:solidFill>
                <a:srgbClr val="FFFFFF"/>
              </a:solidFill>
            </a:endParaRPr>
          </a:p>
        </p:txBody>
      </p:sp>
      <p:sp>
        <p:nvSpPr>
          <p:cNvPr id="6" name="Title 5"/>
          <p:cNvSpPr>
            <a:spLocks noGrp="1"/>
          </p:cNvSpPr>
          <p:nvPr>
            <p:ph type="title"/>
          </p:nvPr>
        </p:nvSpPr>
        <p:spPr>
          <a:xfrm>
            <a:off x="227012" y="179388"/>
            <a:ext cx="4297680" cy="4343400"/>
          </a:xfrm>
        </p:spPr>
        <p:txBody>
          <a:bodyPr/>
          <a:lstStyle/>
          <a:p>
            <a:r>
              <a:rPr lang="en-US"/>
              <a:t>Click to edit Master title style</a:t>
            </a:r>
            <a:endParaRPr lang="en-US" dirty="0"/>
          </a:p>
        </p:txBody>
      </p:sp>
    </p:spTree>
    <p:extLst>
      <p:ext uri="{BB962C8B-B14F-4D97-AF65-F5344CB8AC3E}">
        <p14:creationId xmlns:p14="http://schemas.microsoft.com/office/powerpoint/2010/main" val="1598614948"/>
      </p:ext>
    </p:extLst>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p:cSld name="1_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82880"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IBM Cloud / DOC ID / Month XX, 2017 / © 2017 IBM Corporation</a:t>
            </a:r>
            <a:endParaRPr lang="en-US"/>
          </a:p>
        </p:txBody>
      </p:sp>
    </p:spTree>
    <p:extLst>
      <p:ext uri="{BB962C8B-B14F-4D97-AF65-F5344CB8AC3E}">
        <p14:creationId xmlns:p14="http://schemas.microsoft.com/office/powerpoint/2010/main" val="69891155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1_Slide Title">
    <p:spTree>
      <p:nvGrpSpPr>
        <p:cNvPr id="1" name=""/>
        <p:cNvGrpSpPr/>
        <p:nvPr/>
      </p:nvGrpSpPr>
      <p:grpSpPr>
        <a:xfrm>
          <a:off x="0" y="0"/>
          <a:ext cx="0" cy="0"/>
          <a:chOff x="0" y="0"/>
          <a:chExt cx="0" cy="0"/>
        </a:xfrm>
      </p:grpSpPr>
      <p:sp>
        <p:nvSpPr>
          <p:cNvPr id="6" name="Slide Number Placeholder 6"/>
          <p:cNvSpPr>
            <a:spLocks noGrp="1"/>
          </p:cNvSpPr>
          <p:nvPr>
            <p:ph type="sldNum" sz="quarter" idx="4"/>
          </p:nvPr>
        </p:nvSpPr>
        <p:spPr>
          <a:xfrm>
            <a:off x="8812808" y="4848894"/>
            <a:ext cx="102592" cy="92333"/>
          </a:xfrm>
          <a:prstGeom prst="rect">
            <a:avLst/>
          </a:prstGeom>
        </p:spPr>
        <p:txBody>
          <a:bodyPr vert="horz" lIns="0" tIns="0" rIns="0" bIns="0" rtlCol="0" anchor="ctr"/>
          <a:lstStyle>
            <a:lvl1pPr algn="r">
              <a:defRPr sz="600" baseline="0">
                <a:solidFill>
                  <a:schemeClr val="tx1"/>
                </a:solidFill>
                <a:latin typeface="+mn-lt"/>
                <a:ea typeface="Arial" charset="0"/>
                <a:cs typeface="Arial" charset="0"/>
              </a:defRPr>
            </a:lvl1pPr>
          </a:lstStyle>
          <a:p>
            <a:pPr defTabSz="685800">
              <a:defRPr/>
            </a:pPr>
            <a:fld id="{D0BE6F14-FF48-0F4F-A8AA-2E3F25371E4A}" type="slidenum">
              <a:rPr lang="en-US" smtClean="0">
                <a:solidFill>
                  <a:srgbClr val="000000"/>
                </a:solidFill>
                <a:latin typeface="IBM Plex Sans"/>
              </a:rPr>
              <a:pPr defTabSz="685800">
                <a:defRPr/>
              </a:pPr>
              <a:t>‹#›</a:t>
            </a:fld>
            <a:endParaRPr lang="en-US">
              <a:solidFill>
                <a:srgbClr val="000000"/>
              </a:solidFill>
              <a:latin typeface="IBM Plex Sans"/>
            </a:endParaRPr>
          </a:p>
        </p:txBody>
      </p:sp>
      <p:sp>
        <p:nvSpPr>
          <p:cNvPr id="7" name="Footer Placeholder 3">
            <a:extLst>
              <a:ext uri="{FF2B5EF4-FFF2-40B4-BE49-F238E27FC236}">
                <a16:creationId xmlns:a16="http://schemas.microsoft.com/office/drawing/2014/main" id="{F4DDA75E-DFDE-C24C-910B-76759B477966}"/>
              </a:ext>
            </a:extLst>
          </p:cNvPr>
          <p:cNvSpPr txBox="1">
            <a:spLocks/>
          </p:cNvSpPr>
          <p:nvPr userDrawn="1"/>
        </p:nvSpPr>
        <p:spPr>
          <a:xfrm>
            <a:off x="311427" y="4828032"/>
            <a:ext cx="6317974" cy="137160"/>
          </a:xfrm>
          <a:prstGeom prst="rect">
            <a:avLst/>
          </a:prstGeom>
        </p:spPr>
        <p:txBody>
          <a:bodyPr vert="horz" lIns="0" tIns="0" rIns="0" bIns="0" rtlCol="0" anchor="ctr"/>
          <a:lstStyle>
            <a:defPPr>
              <a:defRPr lang="en-US"/>
            </a:defPPr>
            <a:lvl1pPr marL="0" algn="r" defTabSz="685800" rtl="0" eaLnBrk="1" latinLnBrk="0" hangingPunct="1">
              <a:defRPr sz="600" kern="1200" baseline="0">
                <a:solidFill>
                  <a:schemeClr val="tx1"/>
                </a:solidFill>
                <a:latin typeface="+mn-lt"/>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l" defTabSz="514350" rtl="0" eaLnBrk="1" fontAlgn="auto" latinLnBrk="0" hangingPunct="1">
              <a:lnSpc>
                <a:spcPct val="100000"/>
              </a:lnSpc>
              <a:spcBef>
                <a:spcPts val="0"/>
              </a:spcBef>
              <a:spcAft>
                <a:spcPts val="0"/>
              </a:spcAft>
              <a:buClrTx/>
              <a:buSzTx/>
              <a:buFontTx/>
              <a:buNone/>
              <a:tabLst/>
              <a:defRPr/>
            </a:pPr>
            <a:r>
              <a:rPr kumimoji="0" lang="de-DE" sz="600" b="0" i="0" u="none" strike="noStrike" kern="1200" cap="none" spc="0" normalizeH="0" baseline="0" noProof="0" dirty="0">
                <a:ln>
                  <a:noFill/>
                </a:ln>
                <a:solidFill>
                  <a:srgbClr val="031973"/>
                </a:solidFill>
                <a:effectLst/>
                <a:uLnTx/>
                <a:uFillTx/>
                <a:latin typeface="IBM Plex Sans"/>
                <a:cs typeface="Arial" charset="0"/>
              </a:rPr>
              <a:t>IBM Watson &amp; Cloud © 2019 IBM Corporation			               ***   IBM &amp; Business Partner Only   ***</a:t>
            </a:r>
            <a:endParaRPr kumimoji="0" lang="en-US" sz="600" b="0" i="0" u="none" strike="noStrike" kern="1200" cap="none" spc="0" normalizeH="0" baseline="0" noProof="0" dirty="0">
              <a:ln>
                <a:noFill/>
              </a:ln>
              <a:solidFill>
                <a:srgbClr val="031973"/>
              </a:solidFill>
              <a:effectLst/>
              <a:uLnTx/>
              <a:uFillTx/>
              <a:latin typeface="IBM Plex Sans"/>
              <a:cs typeface="Arial" charset="0"/>
            </a:endParaRPr>
          </a:p>
        </p:txBody>
      </p:sp>
    </p:spTree>
    <p:extLst>
      <p:ext uri="{BB962C8B-B14F-4D97-AF65-F5344CB8AC3E}">
        <p14:creationId xmlns:p14="http://schemas.microsoft.com/office/powerpoint/2010/main" val="306484480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2-1_Title and Content">
    <p:spTree>
      <p:nvGrpSpPr>
        <p:cNvPr id="1" name=""/>
        <p:cNvGrpSpPr/>
        <p:nvPr/>
      </p:nvGrpSpPr>
      <p:grpSpPr>
        <a:xfrm>
          <a:off x="0" y="0"/>
          <a:ext cx="0" cy="0"/>
          <a:chOff x="0" y="0"/>
          <a:chExt cx="0" cy="0"/>
        </a:xfrm>
      </p:grpSpPr>
      <p:sp>
        <p:nvSpPr>
          <p:cNvPr id="6" name="Rectangle 5"/>
          <p:cNvSpPr/>
          <p:nvPr userDrawn="1"/>
        </p:nvSpPr>
        <p:spPr>
          <a:xfrm>
            <a:off x="0" y="1285875"/>
            <a:ext cx="9144000" cy="385762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7064" tIns="23532" rIns="47064" bIns="23532" numCol="1" spcCol="0" rtlCol="0" fromWordArt="0" anchor="ctr" anchorCtr="0" forceAA="0" compatLnSpc="1">
            <a:prstTxWarp prst="textNoShape">
              <a:avLst/>
            </a:prstTxWarp>
            <a:noAutofit/>
          </a:bodyPr>
          <a:lstStyle/>
          <a:p>
            <a:pPr algn="ctr"/>
            <a:endParaRPr lang="en-US" sz="2247" b="0" i="0" dirty="0">
              <a:latin typeface="Arial Regular" charset="0"/>
            </a:endParaRPr>
          </a:p>
        </p:txBody>
      </p:sp>
      <p:sp>
        <p:nvSpPr>
          <p:cNvPr id="2" name="Title 1"/>
          <p:cNvSpPr>
            <a:spLocks noGrp="1"/>
          </p:cNvSpPr>
          <p:nvPr>
            <p:ph type="title"/>
          </p:nvPr>
        </p:nvSpPr>
        <p:spPr>
          <a:xfrm>
            <a:off x="285750" y="428625"/>
            <a:ext cx="8572500" cy="714375"/>
          </a:xfrm>
        </p:spPr>
        <p:txBody>
          <a:bodyPr>
            <a:noAutofit/>
          </a:bodyPr>
          <a:lstStyle>
            <a:lvl1pPr>
              <a:defRPr>
                <a:latin typeface="IBM Plex Sans" charset="0"/>
                <a:ea typeface="IBM Plex Sans" charset="0"/>
                <a:cs typeface="IBM Plex Sans" charset="0"/>
              </a:defRPr>
            </a:lvl1pPr>
          </a:lstStyle>
          <a:p>
            <a:r>
              <a:rPr lang="en-US" dirty="0"/>
              <a:t>Click to edit Master title style</a:t>
            </a:r>
          </a:p>
        </p:txBody>
      </p:sp>
      <p:sp>
        <p:nvSpPr>
          <p:cNvPr id="5" name="Text Placeholder 4"/>
          <p:cNvSpPr>
            <a:spLocks noGrp="1"/>
          </p:cNvSpPr>
          <p:nvPr>
            <p:ph type="body" sz="quarter" idx="11"/>
          </p:nvPr>
        </p:nvSpPr>
        <p:spPr>
          <a:xfrm>
            <a:off x="285750" y="165735"/>
            <a:ext cx="4114800" cy="171450"/>
          </a:xfrm>
        </p:spPr>
        <p:txBody>
          <a:bodyPr tIns="0">
            <a:noAutofit/>
          </a:bodyPr>
          <a:lstStyle>
            <a:lvl1pPr>
              <a:defRPr sz="823">
                <a:solidFill>
                  <a:schemeClr val="accent1"/>
                </a:solidFill>
                <a:latin typeface="IBM Plex Sans" charset="0"/>
                <a:ea typeface="IBM Plex Sans" charset="0"/>
                <a:cs typeface="IBM Plex Sans" charset="0"/>
              </a:defRPr>
            </a:lvl1pPr>
            <a:lvl2pPr>
              <a:defRPr sz="823">
                <a:solidFill>
                  <a:schemeClr val="accent1"/>
                </a:solidFill>
              </a:defRPr>
            </a:lvl2pPr>
            <a:lvl3pPr>
              <a:defRPr sz="823">
                <a:solidFill>
                  <a:schemeClr val="accent1"/>
                </a:solidFill>
              </a:defRPr>
            </a:lvl3pPr>
            <a:lvl4pPr>
              <a:defRPr sz="823">
                <a:solidFill>
                  <a:schemeClr val="accent1"/>
                </a:solidFill>
              </a:defRPr>
            </a:lvl4pPr>
          </a:lstStyle>
          <a:p>
            <a:pPr lvl="0"/>
            <a:r>
              <a:rPr lang="en-US" dirty="0"/>
              <a:t>Click to edit Master text styles</a:t>
            </a:r>
          </a:p>
        </p:txBody>
      </p:sp>
      <p:sp>
        <p:nvSpPr>
          <p:cNvPr id="24" name="Text Placeholder 23"/>
          <p:cNvSpPr>
            <a:spLocks noGrp="1"/>
          </p:cNvSpPr>
          <p:nvPr>
            <p:ph type="body" sz="quarter" idx="12" hasCustomPrompt="1"/>
          </p:nvPr>
        </p:nvSpPr>
        <p:spPr>
          <a:xfrm>
            <a:off x="284286" y="4589145"/>
            <a:ext cx="4114800" cy="285750"/>
          </a:xfrm>
        </p:spPr>
        <p:txBody>
          <a:bodyPr tIns="0" anchor="b"/>
          <a:lstStyle>
            <a:lvl1pPr>
              <a:defRPr sz="412" b="0">
                <a:solidFill>
                  <a:schemeClr val="bg2">
                    <a:alpha val="70000"/>
                  </a:schemeClr>
                </a:solidFill>
                <a:latin typeface="IBM Plex Sans" charset="0"/>
                <a:ea typeface="IBM Plex Sans" charset="0"/>
                <a:cs typeface="IBM Plex Sans" charset="0"/>
              </a:defRPr>
            </a:lvl1pPr>
            <a:lvl2pPr>
              <a:defRPr sz="463"/>
            </a:lvl2pPr>
            <a:lvl3pPr>
              <a:defRPr sz="463"/>
            </a:lvl3pPr>
            <a:lvl4pPr>
              <a:defRPr sz="463"/>
            </a:lvl4pPr>
            <a:lvl5pPr>
              <a:defRPr sz="463"/>
            </a:lvl5pPr>
          </a:lstStyle>
          <a:p>
            <a:pPr lvl="0"/>
            <a:r>
              <a:rPr lang="en-US" dirty="0"/>
              <a:t>Source: Edit source here</a:t>
            </a:r>
          </a:p>
        </p:txBody>
      </p:sp>
      <p:sp>
        <p:nvSpPr>
          <p:cNvPr id="16" name="Slide Number Placeholder 2"/>
          <p:cNvSpPr txBox="1">
            <a:spLocks/>
          </p:cNvSpPr>
          <p:nvPr userDrawn="1"/>
        </p:nvSpPr>
        <p:spPr>
          <a:xfrm>
            <a:off x="284289" y="4933620"/>
            <a:ext cx="204924" cy="136906"/>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412" b="0" i="0" smtClean="0">
                <a:solidFill>
                  <a:schemeClr val="bg2"/>
                </a:solidFill>
                <a:latin typeface="IBM Plex Sans" charset="0"/>
                <a:ea typeface="IBM Plex Sans" charset="0"/>
                <a:cs typeface="IBM Plex Sans" charset="0"/>
              </a:rPr>
              <a:pPr algn="l"/>
              <a:t>‹#›</a:t>
            </a:fld>
            <a:endParaRPr lang="en-US" sz="412" b="0" i="0" dirty="0">
              <a:solidFill>
                <a:schemeClr val="bg2"/>
              </a:solidFill>
              <a:latin typeface="IBM Plex Sans" charset="0"/>
              <a:ea typeface="IBM Plex Sans" charset="0"/>
              <a:cs typeface="IBM Plex Sans" charset="0"/>
            </a:endParaRPr>
          </a:p>
        </p:txBody>
      </p:sp>
      <p:sp>
        <p:nvSpPr>
          <p:cNvPr id="124" name="Content Placeholder 2"/>
          <p:cNvSpPr>
            <a:spLocks noGrp="1"/>
          </p:cNvSpPr>
          <p:nvPr>
            <p:ph idx="1"/>
          </p:nvPr>
        </p:nvSpPr>
        <p:spPr>
          <a:xfrm>
            <a:off x="284286" y="1285875"/>
            <a:ext cx="4114800" cy="3286125"/>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25" name="Content Placeholder 2"/>
          <p:cNvSpPr>
            <a:spLocks noGrp="1"/>
          </p:cNvSpPr>
          <p:nvPr>
            <p:ph idx="13"/>
          </p:nvPr>
        </p:nvSpPr>
        <p:spPr>
          <a:xfrm>
            <a:off x="4743450" y="1285875"/>
            <a:ext cx="4114800" cy="3286125"/>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pic>
        <p:nvPicPr>
          <p:cNvPr id="19" name="Picture 18">
            <a:extLst>
              <a:ext uri="{FF2B5EF4-FFF2-40B4-BE49-F238E27FC236}">
                <a16:creationId xmlns:a16="http://schemas.microsoft.com/office/drawing/2014/main" id="{15A2A81C-5E51-614A-91DC-8E1F9E52CFC9}"/>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8663322" y="4769746"/>
            <a:ext cx="303313" cy="148726"/>
          </a:xfrm>
          <a:prstGeom prst="rect">
            <a:avLst/>
          </a:prstGeom>
        </p:spPr>
      </p:pic>
    </p:spTree>
    <p:extLst>
      <p:ext uri="{BB962C8B-B14F-4D97-AF65-F5344CB8AC3E}">
        <p14:creationId xmlns:p14="http://schemas.microsoft.com/office/powerpoint/2010/main" val="60387451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2-2_Title and Content">
    <p:bg>
      <p:bgPr>
        <a:solidFill>
          <a:schemeClr val="accent2"/>
        </a:solidFill>
        <a:effectLst/>
      </p:bgPr>
    </p:bg>
    <p:spTree>
      <p:nvGrpSpPr>
        <p:cNvPr id="1" name=""/>
        <p:cNvGrpSpPr/>
        <p:nvPr/>
      </p:nvGrpSpPr>
      <p:grpSpPr>
        <a:xfrm>
          <a:off x="0" y="0"/>
          <a:ext cx="0" cy="0"/>
          <a:chOff x="0" y="0"/>
          <a:chExt cx="0" cy="0"/>
        </a:xfrm>
      </p:grpSpPr>
      <p:sp>
        <p:nvSpPr>
          <p:cNvPr id="6" name="Rectangle 5"/>
          <p:cNvSpPr/>
          <p:nvPr userDrawn="1"/>
        </p:nvSpPr>
        <p:spPr>
          <a:xfrm>
            <a:off x="0" y="1285875"/>
            <a:ext cx="9144000" cy="385762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7064" tIns="23532" rIns="47064" bIns="23532" numCol="1" spcCol="0" rtlCol="0" fromWordArt="0" anchor="ctr" anchorCtr="0" forceAA="0" compatLnSpc="1">
            <a:prstTxWarp prst="textNoShape">
              <a:avLst/>
            </a:prstTxWarp>
            <a:noAutofit/>
          </a:bodyPr>
          <a:lstStyle/>
          <a:p>
            <a:pPr algn="ctr"/>
            <a:endParaRPr lang="en-US" sz="2247" b="0" i="0" dirty="0">
              <a:latin typeface="Arial Regular" charset="0"/>
            </a:endParaRPr>
          </a:p>
        </p:txBody>
      </p:sp>
      <p:sp>
        <p:nvSpPr>
          <p:cNvPr id="5" name="Text Placeholder 4"/>
          <p:cNvSpPr>
            <a:spLocks noGrp="1"/>
          </p:cNvSpPr>
          <p:nvPr>
            <p:ph type="body" sz="quarter" idx="11"/>
          </p:nvPr>
        </p:nvSpPr>
        <p:spPr>
          <a:xfrm>
            <a:off x="285750" y="165735"/>
            <a:ext cx="4114800" cy="171450"/>
          </a:xfrm>
        </p:spPr>
        <p:txBody>
          <a:bodyPr tIns="0">
            <a:noAutofit/>
          </a:bodyPr>
          <a:lstStyle>
            <a:lvl1pPr>
              <a:defRPr sz="823">
                <a:solidFill>
                  <a:schemeClr val="accent1">
                    <a:lumMod val="40000"/>
                    <a:lumOff val="60000"/>
                  </a:schemeClr>
                </a:solidFill>
              </a:defRPr>
            </a:lvl1pPr>
            <a:lvl2pPr>
              <a:defRPr sz="823">
                <a:solidFill>
                  <a:schemeClr val="accent1"/>
                </a:solidFill>
              </a:defRPr>
            </a:lvl2pPr>
            <a:lvl3pPr>
              <a:defRPr sz="823">
                <a:solidFill>
                  <a:schemeClr val="accent1"/>
                </a:solidFill>
              </a:defRPr>
            </a:lvl3pPr>
            <a:lvl4pPr>
              <a:defRPr sz="823">
                <a:solidFill>
                  <a:schemeClr val="accent1"/>
                </a:solidFill>
              </a:defRPr>
            </a:lvl4pPr>
          </a:lstStyle>
          <a:p>
            <a:pPr lvl="0"/>
            <a:r>
              <a:rPr lang="en-US" dirty="0"/>
              <a:t>Click to edit Master text styles</a:t>
            </a:r>
          </a:p>
        </p:txBody>
      </p:sp>
      <p:sp>
        <p:nvSpPr>
          <p:cNvPr id="15" name="Text Placeholder 23"/>
          <p:cNvSpPr>
            <a:spLocks noGrp="1"/>
          </p:cNvSpPr>
          <p:nvPr>
            <p:ph type="body" sz="quarter" idx="12" hasCustomPrompt="1"/>
          </p:nvPr>
        </p:nvSpPr>
        <p:spPr>
          <a:xfrm>
            <a:off x="284286" y="4589145"/>
            <a:ext cx="4114800" cy="285750"/>
          </a:xfrm>
        </p:spPr>
        <p:txBody>
          <a:bodyPr tIns="0" anchor="b"/>
          <a:lstStyle>
            <a:lvl1pPr>
              <a:defRPr sz="412" b="0">
                <a:solidFill>
                  <a:schemeClr val="bg2">
                    <a:alpha val="70000"/>
                  </a:schemeClr>
                </a:solidFill>
              </a:defRPr>
            </a:lvl1pPr>
            <a:lvl2pPr>
              <a:defRPr sz="463"/>
            </a:lvl2pPr>
            <a:lvl3pPr>
              <a:defRPr sz="463"/>
            </a:lvl3pPr>
            <a:lvl4pPr>
              <a:defRPr sz="463"/>
            </a:lvl4pPr>
            <a:lvl5pPr>
              <a:defRPr sz="463"/>
            </a:lvl5pPr>
          </a:lstStyle>
          <a:p>
            <a:pPr lvl="0"/>
            <a:r>
              <a:rPr lang="en-US" dirty="0"/>
              <a:t>Source: Edit source here</a:t>
            </a:r>
          </a:p>
        </p:txBody>
      </p:sp>
      <p:sp>
        <p:nvSpPr>
          <p:cNvPr id="17" name="Slide Number Placeholder 2"/>
          <p:cNvSpPr txBox="1">
            <a:spLocks/>
          </p:cNvSpPr>
          <p:nvPr userDrawn="1"/>
        </p:nvSpPr>
        <p:spPr>
          <a:xfrm>
            <a:off x="284289" y="4933620"/>
            <a:ext cx="204924" cy="136906"/>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412" b="0" i="0" smtClean="0">
                <a:solidFill>
                  <a:schemeClr val="bg2"/>
                </a:solidFill>
                <a:latin typeface="IBM Plex Sans" charset="0"/>
                <a:ea typeface="IBM Plex Sans" charset="0"/>
                <a:cs typeface="IBM Plex Sans" charset="0"/>
              </a:rPr>
              <a:pPr algn="l"/>
              <a:t>‹#›</a:t>
            </a:fld>
            <a:endParaRPr lang="en-US" sz="412" b="0" i="0" dirty="0">
              <a:solidFill>
                <a:schemeClr val="bg2"/>
              </a:solidFill>
              <a:latin typeface="IBM Plex Sans" charset="0"/>
              <a:ea typeface="IBM Plex Sans" charset="0"/>
              <a:cs typeface="IBM Plex Sans" charset="0"/>
            </a:endParaRPr>
          </a:p>
        </p:txBody>
      </p:sp>
      <p:sp>
        <p:nvSpPr>
          <p:cNvPr id="22" name="Content Placeholder 2"/>
          <p:cNvSpPr>
            <a:spLocks noGrp="1"/>
          </p:cNvSpPr>
          <p:nvPr>
            <p:ph idx="1"/>
          </p:nvPr>
        </p:nvSpPr>
        <p:spPr>
          <a:xfrm>
            <a:off x="284286" y="1285875"/>
            <a:ext cx="4114800" cy="3286125"/>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3" name="Content Placeholder 2"/>
          <p:cNvSpPr>
            <a:spLocks noGrp="1"/>
          </p:cNvSpPr>
          <p:nvPr>
            <p:ph idx="13"/>
          </p:nvPr>
        </p:nvSpPr>
        <p:spPr>
          <a:xfrm>
            <a:off x="4743450" y="1285875"/>
            <a:ext cx="4114800" cy="3286125"/>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8" name="Title 1"/>
          <p:cNvSpPr>
            <a:spLocks noGrp="1"/>
          </p:cNvSpPr>
          <p:nvPr>
            <p:ph type="title"/>
          </p:nvPr>
        </p:nvSpPr>
        <p:spPr>
          <a:xfrm>
            <a:off x="285750" y="428625"/>
            <a:ext cx="8572500" cy="714375"/>
          </a:xfrm>
        </p:spPr>
        <p:txBody>
          <a:bodyPr>
            <a:noAutofit/>
          </a:bodyPr>
          <a:lstStyle>
            <a:lvl1pPr>
              <a:defRPr>
                <a:latin typeface="IBM Plex Sans" charset="0"/>
                <a:ea typeface="IBM Plex Sans" charset="0"/>
                <a:cs typeface="IBM Plex Sans" charset="0"/>
              </a:defRPr>
            </a:lvl1pPr>
          </a:lstStyle>
          <a:p>
            <a:r>
              <a:rPr lang="en-US" dirty="0"/>
              <a:t>Click to edit Master title style</a:t>
            </a:r>
          </a:p>
        </p:txBody>
      </p:sp>
      <p:pic>
        <p:nvPicPr>
          <p:cNvPr id="20" name="Picture 19">
            <a:extLst>
              <a:ext uri="{FF2B5EF4-FFF2-40B4-BE49-F238E27FC236}">
                <a16:creationId xmlns:a16="http://schemas.microsoft.com/office/drawing/2014/main" id="{2C59A10F-2513-A340-B0D1-397E73D5915E}"/>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8663322" y="4769746"/>
            <a:ext cx="303313" cy="148726"/>
          </a:xfrm>
          <a:prstGeom prst="rect">
            <a:avLst/>
          </a:prstGeom>
        </p:spPr>
      </p:pic>
    </p:spTree>
    <p:extLst>
      <p:ext uri="{BB962C8B-B14F-4D97-AF65-F5344CB8AC3E}">
        <p14:creationId xmlns:p14="http://schemas.microsoft.com/office/powerpoint/2010/main" val="19551147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endParaRPr lang="en-US"/>
          </a:p>
        </p:txBody>
      </p:sp>
      <p:sp>
        <p:nvSpPr>
          <p:cNvPr id="8" name="Text Placeholder 7"/>
          <p:cNvSpPr>
            <a:spLocks noGrp="1"/>
          </p:cNvSpPr>
          <p:nvPr>
            <p:ph type="body" sz="quarter" idx="12"/>
          </p:nvPr>
        </p:nvSpPr>
        <p:spPr>
          <a:xfrm>
            <a:off x="228600" y="1554480"/>
            <a:ext cx="4114800" cy="3108960"/>
          </a:xfrm>
        </p:spPr>
        <p:txBody>
          <a:bodyPr/>
          <a:lstStyle>
            <a:lvl1pPr>
              <a:lnSpc>
                <a:spcPct val="90000"/>
              </a:lnSpc>
              <a:spcBef>
                <a:spcPts val="0"/>
              </a:spcBef>
              <a:defRPr sz="9600" b="1" baseline="0">
                <a:solidFill>
                  <a:schemeClr val="bg2"/>
                </a:solidFill>
              </a:defRPr>
            </a:lvl1pPr>
          </a:lstStyle>
          <a:p>
            <a:pPr lvl="0"/>
            <a:r>
              <a:rPr lang="en-US"/>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bg2"/>
                </a:solidFill>
              </a:defRPr>
            </a:lvl1pPr>
          </a:lstStyle>
          <a:p>
            <a:r>
              <a:rPr lang="en-US"/>
              <a:t>Drag picture to placeholder or click icon to add</a:t>
            </a:r>
          </a:p>
        </p:txBody>
      </p:sp>
    </p:spTree>
    <p:extLst>
      <p:ext uri="{BB962C8B-B14F-4D97-AF65-F5344CB8AC3E}">
        <p14:creationId xmlns:p14="http://schemas.microsoft.com/office/powerpoint/2010/main" val="245311668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2-3_Title and Content">
    <p:spTree>
      <p:nvGrpSpPr>
        <p:cNvPr id="1" name=""/>
        <p:cNvGrpSpPr/>
        <p:nvPr/>
      </p:nvGrpSpPr>
      <p:grpSpPr>
        <a:xfrm>
          <a:off x="0" y="0"/>
          <a:ext cx="0" cy="0"/>
          <a:chOff x="0" y="0"/>
          <a:chExt cx="0" cy="0"/>
        </a:xfrm>
      </p:grpSpPr>
      <p:sp>
        <p:nvSpPr>
          <p:cNvPr id="10" name="Rectangle 9"/>
          <p:cNvSpPr/>
          <p:nvPr userDrawn="1"/>
        </p:nvSpPr>
        <p:spPr>
          <a:xfrm>
            <a:off x="0" y="1285875"/>
            <a:ext cx="9144000" cy="385762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7064" tIns="23532" rIns="47064" bIns="23532" numCol="1" spcCol="0" rtlCol="0" fromWordArt="0" anchor="ctr" anchorCtr="0" forceAA="0" compatLnSpc="1">
            <a:prstTxWarp prst="textNoShape">
              <a:avLst/>
            </a:prstTxWarp>
            <a:noAutofit/>
          </a:bodyPr>
          <a:lstStyle/>
          <a:p>
            <a:pPr algn="ctr"/>
            <a:endParaRPr lang="en-US" sz="2247" b="0" i="0" dirty="0">
              <a:latin typeface="Arial Regular" charset="0"/>
            </a:endParaRPr>
          </a:p>
        </p:txBody>
      </p:sp>
      <p:sp>
        <p:nvSpPr>
          <p:cNvPr id="3" name="Content Placeholder 2"/>
          <p:cNvSpPr>
            <a:spLocks noGrp="1"/>
          </p:cNvSpPr>
          <p:nvPr>
            <p:ph idx="1"/>
          </p:nvPr>
        </p:nvSpPr>
        <p:spPr>
          <a:xfrm>
            <a:off x="285750" y="1285875"/>
            <a:ext cx="2000250" cy="3286125"/>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5" name="Text Placeholder 4"/>
          <p:cNvSpPr>
            <a:spLocks noGrp="1"/>
          </p:cNvSpPr>
          <p:nvPr>
            <p:ph type="body" sz="quarter" idx="11"/>
          </p:nvPr>
        </p:nvSpPr>
        <p:spPr>
          <a:xfrm>
            <a:off x="285750" y="165735"/>
            <a:ext cx="4114800" cy="171450"/>
          </a:xfrm>
        </p:spPr>
        <p:txBody>
          <a:bodyPr tIns="0">
            <a:noAutofit/>
          </a:bodyPr>
          <a:lstStyle>
            <a:lvl1pPr>
              <a:defRPr sz="823">
                <a:solidFill>
                  <a:schemeClr val="accent1"/>
                </a:solidFill>
              </a:defRPr>
            </a:lvl1pPr>
            <a:lvl2pPr>
              <a:defRPr sz="823">
                <a:solidFill>
                  <a:schemeClr val="accent1"/>
                </a:solidFill>
              </a:defRPr>
            </a:lvl2pPr>
            <a:lvl3pPr>
              <a:defRPr sz="823">
                <a:solidFill>
                  <a:schemeClr val="accent1"/>
                </a:solidFill>
              </a:defRPr>
            </a:lvl3pPr>
            <a:lvl4pPr>
              <a:defRPr sz="823">
                <a:solidFill>
                  <a:schemeClr val="accent1"/>
                </a:solidFill>
              </a:defRPr>
            </a:lvl4pPr>
          </a:lstStyle>
          <a:p>
            <a:pPr lvl="0"/>
            <a:r>
              <a:rPr lang="en-US" dirty="0"/>
              <a:t>Click to edit Master text styles</a:t>
            </a:r>
          </a:p>
        </p:txBody>
      </p:sp>
      <p:sp>
        <p:nvSpPr>
          <p:cNvPr id="19" name="Content Placeholder 2"/>
          <p:cNvSpPr>
            <a:spLocks noGrp="1"/>
          </p:cNvSpPr>
          <p:nvPr>
            <p:ph idx="10"/>
          </p:nvPr>
        </p:nvSpPr>
        <p:spPr>
          <a:xfrm>
            <a:off x="4667250" y="1285875"/>
            <a:ext cx="2000250" cy="3286125"/>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0" name="Content Placeholder 2"/>
          <p:cNvSpPr>
            <a:spLocks noGrp="1"/>
          </p:cNvSpPr>
          <p:nvPr>
            <p:ph idx="12"/>
          </p:nvPr>
        </p:nvSpPr>
        <p:spPr>
          <a:xfrm>
            <a:off x="2476500" y="1285875"/>
            <a:ext cx="2000250" cy="3286125"/>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1" name="Content Placeholder 2"/>
          <p:cNvSpPr>
            <a:spLocks noGrp="1"/>
          </p:cNvSpPr>
          <p:nvPr>
            <p:ph idx="13"/>
          </p:nvPr>
        </p:nvSpPr>
        <p:spPr>
          <a:xfrm>
            <a:off x="6858000" y="1285875"/>
            <a:ext cx="2000250" cy="3286125"/>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9" name="Text Placeholder 23"/>
          <p:cNvSpPr>
            <a:spLocks noGrp="1"/>
          </p:cNvSpPr>
          <p:nvPr>
            <p:ph type="body" sz="quarter" idx="14" hasCustomPrompt="1"/>
          </p:nvPr>
        </p:nvSpPr>
        <p:spPr>
          <a:xfrm>
            <a:off x="285750" y="4589145"/>
            <a:ext cx="4114800" cy="285750"/>
          </a:xfrm>
        </p:spPr>
        <p:txBody>
          <a:bodyPr tIns="0" anchor="b"/>
          <a:lstStyle>
            <a:lvl1pPr>
              <a:defRPr sz="412" b="0">
                <a:solidFill>
                  <a:schemeClr val="bg2">
                    <a:alpha val="70000"/>
                  </a:schemeClr>
                </a:solidFill>
              </a:defRPr>
            </a:lvl1pPr>
            <a:lvl2pPr>
              <a:defRPr sz="463"/>
            </a:lvl2pPr>
            <a:lvl3pPr>
              <a:defRPr sz="463"/>
            </a:lvl3pPr>
            <a:lvl4pPr>
              <a:defRPr sz="463"/>
            </a:lvl4pPr>
            <a:lvl5pPr>
              <a:defRPr sz="463"/>
            </a:lvl5pPr>
          </a:lstStyle>
          <a:p>
            <a:pPr lvl="0"/>
            <a:r>
              <a:rPr lang="en-US" dirty="0"/>
              <a:t>Source: Edit source here</a:t>
            </a:r>
          </a:p>
        </p:txBody>
      </p:sp>
      <p:grpSp>
        <p:nvGrpSpPr>
          <p:cNvPr id="14" name="Group 13"/>
          <p:cNvGrpSpPr/>
          <p:nvPr userDrawn="1"/>
        </p:nvGrpSpPr>
        <p:grpSpPr>
          <a:xfrm>
            <a:off x="571500" y="4937285"/>
            <a:ext cx="1695844" cy="137857"/>
            <a:chOff x="914400" y="7899655"/>
            <a:chExt cx="2713350" cy="220571"/>
          </a:xfrm>
        </p:grpSpPr>
        <p:sp>
          <p:nvSpPr>
            <p:cNvPr id="15"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411" b="0" i="0" dirty="0">
                  <a:latin typeface="IBM Plex Sans" charset="0"/>
                  <a:ea typeface="IBM Plex Sans" charset="0"/>
                  <a:cs typeface="IBM Plex Sans" charset="0"/>
                </a:rPr>
                <a:t>©</a:t>
              </a:r>
              <a:r>
                <a:rPr lang="en-US" sz="206" b="0" i="0" dirty="0">
                  <a:latin typeface="IBM Plex Sans" charset="0"/>
                  <a:ea typeface="IBM Plex Sans" charset="0"/>
                  <a:cs typeface="IBM Plex Sans" charset="0"/>
                </a:rPr>
                <a:t> </a:t>
              </a:r>
              <a:r>
                <a:rPr lang="en-US" sz="411" b="0" i="0" dirty="0">
                  <a:latin typeface="IBM Plex Sans" charset="0"/>
                  <a:ea typeface="IBM Plex Sans" charset="0"/>
                  <a:cs typeface="IBM Plex Sans" charset="0"/>
                </a:rPr>
                <a:t>2018 IBM Corporation</a:t>
              </a:r>
              <a:r>
                <a:rPr lang="en-US" sz="411" b="0" i="0" baseline="0" dirty="0">
                  <a:latin typeface="IBM Plex Sans" charset="0"/>
                  <a:ea typeface="IBM Plex Sans" charset="0"/>
                  <a:cs typeface="IBM Plex Sans" charset="0"/>
                </a:rPr>
                <a:t>              </a:t>
              </a:r>
              <a:r>
                <a:rPr lang="en-US" sz="411" b="0" i="0" dirty="0">
                  <a:latin typeface="IBM Plex Sans" charset="0"/>
                  <a:ea typeface="IBM Plex Sans" charset="0"/>
                  <a:cs typeface="IBM Plex Sans" charset="0"/>
                </a:rPr>
                <a:t> </a:t>
              </a:r>
            </a:p>
          </p:txBody>
        </p:sp>
        <p:sp>
          <p:nvSpPr>
            <p:cNvPr id="16"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411" b="0" i="0" dirty="0">
                  <a:solidFill>
                    <a:schemeClr val="bg2">
                      <a:alpha val="60000"/>
                    </a:schemeClr>
                  </a:solidFill>
                  <a:latin typeface="IBM Plex Sans" charset="0"/>
                  <a:ea typeface="IBM Plex Sans" charset="0"/>
                  <a:cs typeface="IBM Plex Sans" charset="0"/>
                </a:rPr>
                <a:t> </a:t>
              </a:r>
              <a:fld id="{7C9968D1-C8E5-4FE3-AED4-7D4518C301B3}" type="datetime3">
                <a:rPr lang="en-US" sz="411"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26 June 2020</a:t>
              </a:fld>
              <a:endParaRPr lang="en-US" sz="411" b="0" i="0" dirty="0">
                <a:solidFill>
                  <a:schemeClr val="bg2">
                    <a:alpha val="60000"/>
                  </a:schemeClr>
                </a:solidFill>
                <a:latin typeface="IBM Plex Sans" charset="0"/>
                <a:ea typeface="IBM Plex Sans" charset="0"/>
                <a:cs typeface="IBM Plex Sans" charset="0"/>
              </a:endParaRPr>
            </a:p>
          </p:txBody>
        </p:sp>
      </p:grpSp>
      <p:sp>
        <p:nvSpPr>
          <p:cNvPr id="17" name="Footer Placeholder 3"/>
          <p:cNvSpPr txBox="1">
            <a:spLocks/>
          </p:cNvSpPr>
          <p:nvPr userDrawn="1"/>
        </p:nvSpPr>
        <p:spPr>
          <a:xfrm>
            <a:off x="2428875" y="4937761"/>
            <a:ext cx="1427760" cy="136907"/>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411" b="0" i="0" dirty="0">
                <a:latin typeface="IBM Plex Sans" charset="0"/>
                <a:ea typeface="IBM Plex Sans" charset="0"/>
                <a:cs typeface="IBM Plex Sans" charset="0"/>
              </a:rPr>
              <a:t>IBM Services</a:t>
            </a:r>
          </a:p>
        </p:txBody>
      </p:sp>
      <p:sp>
        <p:nvSpPr>
          <p:cNvPr id="18" name="Slide Number Placeholder 2"/>
          <p:cNvSpPr txBox="1">
            <a:spLocks/>
          </p:cNvSpPr>
          <p:nvPr userDrawn="1"/>
        </p:nvSpPr>
        <p:spPr>
          <a:xfrm>
            <a:off x="284289" y="4933620"/>
            <a:ext cx="204924" cy="136906"/>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412" b="0" i="0" smtClean="0">
                <a:solidFill>
                  <a:schemeClr val="bg2"/>
                </a:solidFill>
                <a:latin typeface="IBM Plex Sans" charset="0"/>
                <a:ea typeface="IBM Plex Sans" charset="0"/>
                <a:cs typeface="IBM Plex Sans" charset="0"/>
              </a:rPr>
              <a:pPr algn="l"/>
              <a:t>‹#›</a:t>
            </a:fld>
            <a:endParaRPr lang="en-US" sz="412" b="0" i="0" dirty="0">
              <a:solidFill>
                <a:schemeClr val="bg2"/>
              </a:solidFill>
              <a:latin typeface="IBM Plex Sans" charset="0"/>
              <a:ea typeface="IBM Plex Sans" charset="0"/>
              <a:cs typeface="IBM Plex Sans" charset="0"/>
            </a:endParaRPr>
          </a:p>
        </p:txBody>
      </p:sp>
      <p:sp>
        <p:nvSpPr>
          <p:cNvPr id="22" name="Title 1"/>
          <p:cNvSpPr>
            <a:spLocks noGrp="1"/>
          </p:cNvSpPr>
          <p:nvPr>
            <p:ph type="title"/>
          </p:nvPr>
        </p:nvSpPr>
        <p:spPr>
          <a:xfrm>
            <a:off x="285750" y="428625"/>
            <a:ext cx="8572500" cy="714375"/>
          </a:xfrm>
        </p:spPr>
        <p:txBody>
          <a:bodyPr>
            <a:noAutofit/>
          </a:bodyPr>
          <a:lstStyle>
            <a:lvl1pPr>
              <a:defRPr>
                <a:latin typeface="IBM Plex Sans" charset="0"/>
                <a:ea typeface="IBM Plex Sans" charset="0"/>
                <a:cs typeface="IBM Plex Sans" charset="0"/>
              </a:defRPr>
            </a:lvl1pPr>
          </a:lstStyle>
          <a:p>
            <a:r>
              <a:rPr lang="en-US" dirty="0"/>
              <a:t>Click to edit Master title style</a:t>
            </a:r>
          </a:p>
        </p:txBody>
      </p:sp>
      <p:pic>
        <p:nvPicPr>
          <p:cNvPr id="24" name="Picture 23">
            <a:extLst>
              <a:ext uri="{FF2B5EF4-FFF2-40B4-BE49-F238E27FC236}">
                <a16:creationId xmlns:a16="http://schemas.microsoft.com/office/drawing/2014/main" id="{64EDE531-B3D3-A74C-9F20-E98971AFDA6D}"/>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8663322" y="4769746"/>
            <a:ext cx="303313" cy="148726"/>
          </a:xfrm>
          <a:prstGeom prst="rect">
            <a:avLst/>
          </a:prstGeom>
        </p:spPr>
      </p:pic>
    </p:spTree>
    <p:extLst>
      <p:ext uri="{BB962C8B-B14F-4D97-AF65-F5344CB8AC3E}">
        <p14:creationId xmlns:p14="http://schemas.microsoft.com/office/powerpoint/2010/main" val="263345421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2-4_Title and Content">
    <p:bg>
      <p:bgPr>
        <a:solidFill>
          <a:schemeClr val="accent2"/>
        </a:solidFill>
        <a:effectLst/>
      </p:bgPr>
    </p:bg>
    <p:spTree>
      <p:nvGrpSpPr>
        <p:cNvPr id="1" name=""/>
        <p:cNvGrpSpPr/>
        <p:nvPr/>
      </p:nvGrpSpPr>
      <p:grpSpPr>
        <a:xfrm>
          <a:off x="0" y="0"/>
          <a:ext cx="0" cy="0"/>
          <a:chOff x="0" y="0"/>
          <a:chExt cx="0" cy="0"/>
        </a:xfrm>
      </p:grpSpPr>
      <p:sp>
        <p:nvSpPr>
          <p:cNvPr id="10" name="Rectangle 9"/>
          <p:cNvSpPr/>
          <p:nvPr userDrawn="1"/>
        </p:nvSpPr>
        <p:spPr>
          <a:xfrm>
            <a:off x="0" y="1285875"/>
            <a:ext cx="9144000" cy="385762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7064" tIns="23532" rIns="47064" bIns="23532" numCol="1" spcCol="0" rtlCol="0" fromWordArt="0" anchor="ctr" anchorCtr="0" forceAA="0" compatLnSpc="1">
            <a:prstTxWarp prst="textNoShape">
              <a:avLst/>
            </a:prstTxWarp>
            <a:noAutofit/>
          </a:bodyPr>
          <a:lstStyle/>
          <a:p>
            <a:pPr algn="ctr"/>
            <a:endParaRPr lang="en-US" sz="2247" b="0" i="0" dirty="0">
              <a:latin typeface="Arial Regular" charset="0"/>
            </a:endParaRPr>
          </a:p>
        </p:txBody>
      </p:sp>
      <p:sp>
        <p:nvSpPr>
          <p:cNvPr id="5" name="Text Placeholder 4"/>
          <p:cNvSpPr>
            <a:spLocks noGrp="1"/>
          </p:cNvSpPr>
          <p:nvPr>
            <p:ph type="body" sz="quarter" idx="11"/>
          </p:nvPr>
        </p:nvSpPr>
        <p:spPr>
          <a:xfrm>
            <a:off x="285750" y="165735"/>
            <a:ext cx="4114800" cy="171450"/>
          </a:xfrm>
        </p:spPr>
        <p:txBody>
          <a:bodyPr tIns="0">
            <a:noAutofit/>
          </a:bodyPr>
          <a:lstStyle>
            <a:lvl1pPr>
              <a:defRPr sz="823">
                <a:solidFill>
                  <a:schemeClr val="accent1">
                    <a:lumMod val="40000"/>
                    <a:lumOff val="60000"/>
                  </a:schemeClr>
                </a:solidFill>
              </a:defRPr>
            </a:lvl1pPr>
            <a:lvl2pPr>
              <a:defRPr sz="823">
                <a:solidFill>
                  <a:schemeClr val="accent1"/>
                </a:solidFill>
              </a:defRPr>
            </a:lvl2pPr>
            <a:lvl3pPr>
              <a:defRPr sz="823">
                <a:solidFill>
                  <a:schemeClr val="accent1"/>
                </a:solidFill>
              </a:defRPr>
            </a:lvl3pPr>
            <a:lvl4pPr>
              <a:defRPr sz="823">
                <a:solidFill>
                  <a:schemeClr val="accent1"/>
                </a:solidFill>
              </a:defRPr>
            </a:lvl4pPr>
          </a:lstStyle>
          <a:p>
            <a:pPr lvl="0"/>
            <a:r>
              <a:rPr lang="en-US" dirty="0"/>
              <a:t>Click to edit Master text styles</a:t>
            </a:r>
          </a:p>
        </p:txBody>
      </p:sp>
      <p:sp>
        <p:nvSpPr>
          <p:cNvPr id="17" name="Text Placeholder 23"/>
          <p:cNvSpPr>
            <a:spLocks noGrp="1"/>
          </p:cNvSpPr>
          <p:nvPr>
            <p:ph type="body" sz="quarter" idx="14" hasCustomPrompt="1"/>
          </p:nvPr>
        </p:nvSpPr>
        <p:spPr>
          <a:xfrm>
            <a:off x="285750" y="4589145"/>
            <a:ext cx="4114800" cy="285750"/>
          </a:xfrm>
        </p:spPr>
        <p:txBody>
          <a:bodyPr tIns="0" anchor="b"/>
          <a:lstStyle>
            <a:lvl1pPr>
              <a:defRPr sz="412" b="0">
                <a:solidFill>
                  <a:schemeClr val="bg2">
                    <a:alpha val="70000"/>
                  </a:schemeClr>
                </a:solidFill>
                <a:latin typeface="IBM Plex Sans" charset="0"/>
                <a:ea typeface="IBM Plex Sans" charset="0"/>
                <a:cs typeface="IBM Plex Sans" charset="0"/>
              </a:defRPr>
            </a:lvl1pPr>
            <a:lvl2pPr>
              <a:defRPr sz="463"/>
            </a:lvl2pPr>
            <a:lvl3pPr>
              <a:defRPr sz="463"/>
            </a:lvl3pPr>
            <a:lvl4pPr>
              <a:defRPr sz="463"/>
            </a:lvl4pPr>
            <a:lvl5pPr>
              <a:defRPr sz="463"/>
            </a:lvl5pPr>
          </a:lstStyle>
          <a:p>
            <a:pPr lvl="0"/>
            <a:r>
              <a:rPr lang="en-US" dirty="0"/>
              <a:t>Source: Edit source here</a:t>
            </a:r>
          </a:p>
        </p:txBody>
      </p:sp>
      <p:grpSp>
        <p:nvGrpSpPr>
          <p:cNvPr id="14" name="Group 13"/>
          <p:cNvGrpSpPr/>
          <p:nvPr userDrawn="1"/>
        </p:nvGrpSpPr>
        <p:grpSpPr>
          <a:xfrm>
            <a:off x="571500" y="4937285"/>
            <a:ext cx="1695844" cy="137857"/>
            <a:chOff x="914400" y="7899655"/>
            <a:chExt cx="2713350" cy="220571"/>
          </a:xfrm>
        </p:grpSpPr>
        <p:sp>
          <p:nvSpPr>
            <p:cNvPr id="15"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411" b="0" i="0" dirty="0">
                  <a:latin typeface="IBM Plex Sans" charset="0"/>
                  <a:ea typeface="IBM Plex Sans" charset="0"/>
                  <a:cs typeface="IBM Plex Sans" charset="0"/>
                </a:rPr>
                <a:t>©</a:t>
              </a:r>
              <a:r>
                <a:rPr lang="en-US" sz="206" b="0" i="0" dirty="0">
                  <a:latin typeface="IBM Plex Sans" charset="0"/>
                  <a:ea typeface="IBM Plex Sans" charset="0"/>
                  <a:cs typeface="IBM Plex Sans" charset="0"/>
                </a:rPr>
                <a:t> </a:t>
              </a:r>
              <a:r>
                <a:rPr lang="en-US" sz="411" b="0" i="0" dirty="0">
                  <a:latin typeface="IBM Plex Sans" charset="0"/>
                  <a:ea typeface="IBM Plex Sans" charset="0"/>
                  <a:cs typeface="IBM Plex Sans" charset="0"/>
                </a:rPr>
                <a:t>2018 IBM Corporation</a:t>
              </a:r>
              <a:r>
                <a:rPr lang="en-US" sz="411" b="0" i="0" baseline="0" dirty="0">
                  <a:latin typeface="IBM Plex Sans" charset="0"/>
                  <a:ea typeface="IBM Plex Sans" charset="0"/>
                  <a:cs typeface="IBM Plex Sans" charset="0"/>
                </a:rPr>
                <a:t>              </a:t>
              </a:r>
              <a:r>
                <a:rPr lang="en-US" sz="411" b="0" i="0" dirty="0">
                  <a:latin typeface="IBM Plex Sans" charset="0"/>
                  <a:ea typeface="IBM Plex Sans" charset="0"/>
                  <a:cs typeface="IBM Plex Sans" charset="0"/>
                </a:rPr>
                <a:t> </a:t>
              </a:r>
            </a:p>
          </p:txBody>
        </p:sp>
        <p:sp>
          <p:nvSpPr>
            <p:cNvPr id="16"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411" b="0" i="0" dirty="0">
                  <a:solidFill>
                    <a:schemeClr val="bg2">
                      <a:alpha val="60000"/>
                    </a:schemeClr>
                  </a:solidFill>
                  <a:latin typeface="IBM Plex Sans" charset="0"/>
                  <a:ea typeface="IBM Plex Sans" charset="0"/>
                  <a:cs typeface="IBM Plex Sans" charset="0"/>
                </a:rPr>
                <a:t> </a:t>
              </a:r>
              <a:fld id="{7C9968D1-C8E5-4FE3-AED4-7D4518C301B3}" type="datetime3">
                <a:rPr lang="en-US" sz="411"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26 June 2020</a:t>
              </a:fld>
              <a:endParaRPr lang="en-US" sz="411" b="0" i="0" dirty="0">
                <a:solidFill>
                  <a:schemeClr val="bg2">
                    <a:alpha val="60000"/>
                  </a:schemeClr>
                </a:solidFill>
                <a:latin typeface="IBM Plex Sans" charset="0"/>
                <a:ea typeface="IBM Plex Sans" charset="0"/>
                <a:cs typeface="IBM Plex Sans" charset="0"/>
              </a:endParaRPr>
            </a:p>
          </p:txBody>
        </p:sp>
      </p:grpSp>
      <p:sp>
        <p:nvSpPr>
          <p:cNvPr id="18" name="Footer Placeholder 3"/>
          <p:cNvSpPr txBox="1">
            <a:spLocks/>
          </p:cNvSpPr>
          <p:nvPr userDrawn="1"/>
        </p:nvSpPr>
        <p:spPr>
          <a:xfrm>
            <a:off x="2428875" y="4937761"/>
            <a:ext cx="1427760" cy="136907"/>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411" b="0" i="0" dirty="0">
                <a:latin typeface="IBM Plex Sans" charset="0"/>
                <a:ea typeface="IBM Plex Sans" charset="0"/>
                <a:cs typeface="IBM Plex Sans" charset="0"/>
              </a:rPr>
              <a:t>IBM Services</a:t>
            </a:r>
          </a:p>
        </p:txBody>
      </p:sp>
      <p:sp>
        <p:nvSpPr>
          <p:cNvPr id="22" name="Slide Number Placeholder 2"/>
          <p:cNvSpPr txBox="1">
            <a:spLocks/>
          </p:cNvSpPr>
          <p:nvPr userDrawn="1"/>
        </p:nvSpPr>
        <p:spPr>
          <a:xfrm>
            <a:off x="284289" y="4933620"/>
            <a:ext cx="204924" cy="136906"/>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412" b="0" i="0" smtClean="0">
                <a:solidFill>
                  <a:schemeClr val="bg2"/>
                </a:solidFill>
                <a:latin typeface="IBM Plex Sans" charset="0"/>
                <a:ea typeface="IBM Plex Sans" charset="0"/>
                <a:cs typeface="IBM Plex Sans" charset="0"/>
              </a:rPr>
              <a:pPr algn="l"/>
              <a:t>‹#›</a:t>
            </a:fld>
            <a:endParaRPr lang="en-US" sz="412" b="0" i="0" dirty="0">
              <a:solidFill>
                <a:schemeClr val="bg2"/>
              </a:solidFill>
              <a:latin typeface="IBM Plex Sans" charset="0"/>
              <a:ea typeface="IBM Plex Sans" charset="0"/>
              <a:cs typeface="IBM Plex Sans" charset="0"/>
            </a:endParaRPr>
          </a:p>
        </p:txBody>
      </p:sp>
      <p:sp>
        <p:nvSpPr>
          <p:cNvPr id="23" name="Content Placeholder 2"/>
          <p:cNvSpPr>
            <a:spLocks noGrp="1"/>
          </p:cNvSpPr>
          <p:nvPr>
            <p:ph idx="1"/>
          </p:nvPr>
        </p:nvSpPr>
        <p:spPr>
          <a:xfrm>
            <a:off x="285750" y="1285875"/>
            <a:ext cx="2000250" cy="3286125"/>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4" name="Content Placeholder 2"/>
          <p:cNvSpPr>
            <a:spLocks noGrp="1"/>
          </p:cNvSpPr>
          <p:nvPr>
            <p:ph idx="10"/>
          </p:nvPr>
        </p:nvSpPr>
        <p:spPr>
          <a:xfrm>
            <a:off x="4667250" y="1285875"/>
            <a:ext cx="2000250" cy="3286125"/>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5" name="Content Placeholder 2"/>
          <p:cNvSpPr>
            <a:spLocks noGrp="1"/>
          </p:cNvSpPr>
          <p:nvPr>
            <p:ph idx="12"/>
          </p:nvPr>
        </p:nvSpPr>
        <p:spPr>
          <a:xfrm>
            <a:off x="2476500" y="1285875"/>
            <a:ext cx="2000250" cy="3286125"/>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6" name="Content Placeholder 2"/>
          <p:cNvSpPr>
            <a:spLocks noGrp="1"/>
          </p:cNvSpPr>
          <p:nvPr>
            <p:ph idx="13"/>
          </p:nvPr>
        </p:nvSpPr>
        <p:spPr>
          <a:xfrm>
            <a:off x="6858000" y="1285875"/>
            <a:ext cx="2000250" cy="3286125"/>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9" name="Title 1"/>
          <p:cNvSpPr>
            <a:spLocks noGrp="1"/>
          </p:cNvSpPr>
          <p:nvPr>
            <p:ph type="title"/>
          </p:nvPr>
        </p:nvSpPr>
        <p:spPr>
          <a:xfrm>
            <a:off x="285750" y="428625"/>
            <a:ext cx="8572500" cy="714375"/>
          </a:xfrm>
        </p:spPr>
        <p:txBody>
          <a:bodyPr>
            <a:noAutofit/>
          </a:bodyPr>
          <a:lstStyle>
            <a:lvl1pPr>
              <a:defRPr>
                <a:latin typeface="IBM Plex Sans" charset="0"/>
                <a:ea typeface="IBM Plex Sans" charset="0"/>
                <a:cs typeface="IBM Plex Sans" charset="0"/>
              </a:defRPr>
            </a:lvl1pPr>
          </a:lstStyle>
          <a:p>
            <a:r>
              <a:rPr lang="en-US" dirty="0"/>
              <a:t>Click to edit Master title style</a:t>
            </a:r>
          </a:p>
        </p:txBody>
      </p:sp>
      <p:pic>
        <p:nvPicPr>
          <p:cNvPr id="21" name="Picture 20">
            <a:extLst>
              <a:ext uri="{FF2B5EF4-FFF2-40B4-BE49-F238E27FC236}">
                <a16:creationId xmlns:a16="http://schemas.microsoft.com/office/drawing/2014/main" id="{9EDC3C77-BE91-724A-AFA6-8D38CB69D780}"/>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8663322" y="4769746"/>
            <a:ext cx="303313" cy="148726"/>
          </a:xfrm>
          <a:prstGeom prst="rect">
            <a:avLst/>
          </a:prstGeom>
        </p:spPr>
      </p:pic>
    </p:spTree>
    <p:extLst>
      <p:ext uri="{BB962C8B-B14F-4D97-AF65-F5344CB8AC3E}">
        <p14:creationId xmlns:p14="http://schemas.microsoft.com/office/powerpoint/2010/main" val="2505584351"/>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_2-4_Title and Content">
    <p:bg>
      <p:bgPr>
        <a:solidFill>
          <a:schemeClr val="accent2"/>
        </a:solidFill>
        <a:effectLst/>
      </p:bgPr>
    </p:bg>
    <p:spTree>
      <p:nvGrpSpPr>
        <p:cNvPr id="1" name=""/>
        <p:cNvGrpSpPr/>
        <p:nvPr/>
      </p:nvGrpSpPr>
      <p:grpSpPr>
        <a:xfrm>
          <a:off x="0" y="0"/>
          <a:ext cx="0" cy="0"/>
          <a:chOff x="0" y="0"/>
          <a:chExt cx="0" cy="0"/>
        </a:xfrm>
      </p:grpSpPr>
      <p:sp>
        <p:nvSpPr>
          <p:cNvPr id="19" name="Rectangle 18"/>
          <p:cNvSpPr/>
          <p:nvPr userDrawn="1"/>
        </p:nvSpPr>
        <p:spPr>
          <a:xfrm flipV="1">
            <a:off x="0" y="0"/>
            <a:ext cx="9144000" cy="12858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7064" tIns="23532" rIns="47064" bIns="23532" numCol="1" spcCol="0" rtlCol="0" fromWordArt="0" anchor="ctr" anchorCtr="0" forceAA="0" compatLnSpc="1">
            <a:prstTxWarp prst="textNoShape">
              <a:avLst/>
            </a:prstTxWarp>
            <a:noAutofit/>
          </a:bodyPr>
          <a:lstStyle/>
          <a:p>
            <a:pPr algn="ctr"/>
            <a:endParaRPr lang="en-US" sz="2247" b="0" i="0" dirty="0">
              <a:latin typeface="Arial Regular" charset="0"/>
            </a:endParaRPr>
          </a:p>
        </p:txBody>
      </p:sp>
      <p:sp>
        <p:nvSpPr>
          <p:cNvPr id="10" name="Rectangle 9"/>
          <p:cNvSpPr/>
          <p:nvPr userDrawn="1"/>
        </p:nvSpPr>
        <p:spPr>
          <a:xfrm>
            <a:off x="0" y="1285875"/>
            <a:ext cx="9144000" cy="385762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7064" tIns="23532" rIns="47064" bIns="23532" numCol="1" spcCol="0" rtlCol="0" fromWordArt="0" anchor="ctr" anchorCtr="0" forceAA="0" compatLnSpc="1">
            <a:prstTxWarp prst="textNoShape">
              <a:avLst/>
            </a:prstTxWarp>
            <a:noAutofit/>
          </a:bodyPr>
          <a:lstStyle/>
          <a:p>
            <a:pPr algn="ctr"/>
            <a:endParaRPr lang="en-US" sz="2247" b="0" i="0" dirty="0">
              <a:latin typeface="Arial Regular" charset="0"/>
            </a:endParaRPr>
          </a:p>
        </p:txBody>
      </p:sp>
      <p:sp>
        <p:nvSpPr>
          <p:cNvPr id="5" name="Text Placeholder 4"/>
          <p:cNvSpPr>
            <a:spLocks noGrp="1"/>
          </p:cNvSpPr>
          <p:nvPr>
            <p:ph type="body" sz="quarter" idx="11"/>
          </p:nvPr>
        </p:nvSpPr>
        <p:spPr>
          <a:xfrm>
            <a:off x="285750" y="165735"/>
            <a:ext cx="4114800" cy="171450"/>
          </a:xfrm>
        </p:spPr>
        <p:txBody>
          <a:bodyPr tIns="0">
            <a:noAutofit/>
          </a:bodyPr>
          <a:lstStyle>
            <a:lvl1pPr>
              <a:defRPr sz="823">
                <a:solidFill>
                  <a:schemeClr val="accent1"/>
                </a:solidFill>
              </a:defRPr>
            </a:lvl1pPr>
            <a:lvl2pPr>
              <a:defRPr sz="823">
                <a:solidFill>
                  <a:schemeClr val="accent1"/>
                </a:solidFill>
              </a:defRPr>
            </a:lvl2pPr>
            <a:lvl3pPr>
              <a:defRPr sz="823">
                <a:solidFill>
                  <a:schemeClr val="accent1"/>
                </a:solidFill>
              </a:defRPr>
            </a:lvl3pPr>
            <a:lvl4pPr>
              <a:defRPr sz="823">
                <a:solidFill>
                  <a:schemeClr val="accent1"/>
                </a:solidFill>
              </a:defRPr>
            </a:lvl4pPr>
          </a:lstStyle>
          <a:p>
            <a:pPr lvl="0"/>
            <a:r>
              <a:rPr lang="en-US" dirty="0"/>
              <a:t>Click to edit Master text styles</a:t>
            </a:r>
          </a:p>
        </p:txBody>
      </p:sp>
      <p:sp>
        <p:nvSpPr>
          <p:cNvPr id="17" name="Text Placeholder 23"/>
          <p:cNvSpPr>
            <a:spLocks noGrp="1"/>
          </p:cNvSpPr>
          <p:nvPr>
            <p:ph type="body" sz="quarter" idx="14" hasCustomPrompt="1"/>
          </p:nvPr>
        </p:nvSpPr>
        <p:spPr>
          <a:xfrm>
            <a:off x="285750" y="4589145"/>
            <a:ext cx="4114800" cy="285750"/>
          </a:xfrm>
        </p:spPr>
        <p:txBody>
          <a:bodyPr tIns="0" anchor="b"/>
          <a:lstStyle>
            <a:lvl1pPr>
              <a:defRPr sz="412" b="0">
                <a:solidFill>
                  <a:schemeClr val="bg2">
                    <a:alpha val="70000"/>
                  </a:schemeClr>
                </a:solidFill>
                <a:latin typeface="IBM Plex Sans" charset="0"/>
                <a:ea typeface="IBM Plex Sans" charset="0"/>
                <a:cs typeface="IBM Plex Sans" charset="0"/>
              </a:defRPr>
            </a:lvl1pPr>
            <a:lvl2pPr>
              <a:defRPr sz="463"/>
            </a:lvl2pPr>
            <a:lvl3pPr>
              <a:defRPr sz="463"/>
            </a:lvl3pPr>
            <a:lvl4pPr>
              <a:defRPr sz="463"/>
            </a:lvl4pPr>
            <a:lvl5pPr>
              <a:defRPr sz="463"/>
            </a:lvl5pPr>
          </a:lstStyle>
          <a:p>
            <a:pPr lvl="0"/>
            <a:r>
              <a:rPr lang="en-US" dirty="0"/>
              <a:t>Source: Edit source here</a:t>
            </a:r>
          </a:p>
        </p:txBody>
      </p:sp>
      <p:grpSp>
        <p:nvGrpSpPr>
          <p:cNvPr id="14" name="Group 13"/>
          <p:cNvGrpSpPr/>
          <p:nvPr userDrawn="1"/>
        </p:nvGrpSpPr>
        <p:grpSpPr>
          <a:xfrm>
            <a:off x="571500" y="4937285"/>
            <a:ext cx="1695844" cy="137857"/>
            <a:chOff x="914400" y="7899655"/>
            <a:chExt cx="2713350" cy="220571"/>
          </a:xfrm>
        </p:grpSpPr>
        <p:sp>
          <p:nvSpPr>
            <p:cNvPr id="15"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411" b="0" i="0" dirty="0">
                  <a:latin typeface="IBM Plex Sans" charset="0"/>
                  <a:ea typeface="IBM Plex Sans" charset="0"/>
                  <a:cs typeface="IBM Plex Sans" charset="0"/>
                </a:rPr>
                <a:t>©</a:t>
              </a:r>
              <a:r>
                <a:rPr lang="en-US" sz="206" b="0" i="0" dirty="0">
                  <a:latin typeface="IBM Plex Sans" charset="0"/>
                  <a:ea typeface="IBM Plex Sans" charset="0"/>
                  <a:cs typeface="IBM Plex Sans" charset="0"/>
                </a:rPr>
                <a:t> </a:t>
              </a:r>
              <a:r>
                <a:rPr lang="en-US" sz="411" b="0" i="0" dirty="0">
                  <a:latin typeface="IBM Plex Sans" charset="0"/>
                  <a:ea typeface="IBM Plex Sans" charset="0"/>
                  <a:cs typeface="IBM Plex Sans" charset="0"/>
                </a:rPr>
                <a:t>2018 IBM Corporation</a:t>
              </a:r>
              <a:r>
                <a:rPr lang="en-US" sz="411" b="0" i="0" baseline="0" dirty="0">
                  <a:latin typeface="IBM Plex Sans" charset="0"/>
                  <a:ea typeface="IBM Plex Sans" charset="0"/>
                  <a:cs typeface="IBM Plex Sans" charset="0"/>
                </a:rPr>
                <a:t>              </a:t>
              </a:r>
              <a:r>
                <a:rPr lang="en-US" sz="411" b="0" i="0" dirty="0">
                  <a:latin typeface="IBM Plex Sans" charset="0"/>
                  <a:ea typeface="IBM Plex Sans" charset="0"/>
                  <a:cs typeface="IBM Plex Sans" charset="0"/>
                </a:rPr>
                <a:t> </a:t>
              </a:r>
            </a:p>
          </p:txBody>
        </p:sp>
        <p:sp>
          <p:nvSpPr>
            <p:cNvPr id="16"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411" b="0" i="0" dirty="0">
                  <a:solidFill>
                    <a:schemeClr val="bg2">
                      <a:alpha val="60000"/>
                    </a:schemeClr>
                  </a:solidFill>
                  <a:latin typeface="IBM Plex Sans" charset="0"/>
                  <a:ea typeface="IBM Plex Sans" charset="0"/>
                  <a:cs typeface="IBM Plex Sans" charset="0"/>
                </a:rPr>
                <a:t> </a:t>
              </a:r>
              <a:fld id="{7C9968D1-C8E5-4FE3-AED4-7D4518C301B3}" type="datetime3">
                <a:rPr lang="en-US" sz="411"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26 June 2020</a:t>
              </a:fld>
              <a:endParaRPr lang="en-US" sz="411" b="0" i="0" dirty="0">
                <a:solidFill>
                  <a:schemeClr val="bg2">
                    <a:alpha val="60000"/>
                  </a:schemeClr>
                </a:solidFill>
                <a:latin typeface="IBM Plex Sans" charset="0"/>
                <a:ea typeface="IBM Plex Sans" charset="0"/>
                <a:cs typeface="IBM Plex Sans" charset="0"/>
              </a:endParaRPr>
            </a:p>
          </p:txBody>
        </p:sp>
      </p:grpSp>
      <p:sp>
        <p:nvSpPr>
          <p:cNvPr id="18" name="Footer Placeholder 3"/>
          <p:cNvSpPr txBox="1">
            <a:spLocks/>
          </p:cNvSpPr>
          <p:nvPr userDrawn="1"/>
        </p:nvSpPr>
        <p:spPr>
          <a:xfrm>
            <a:off x="2428875" y="4937761"/>
            <a:ext cx="1427760" cy="136907"/>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411" b="0" i="0" dirty="0">
                <a:latin typeface="IBM Plex Sans" charset="0"/>
                <a:ea typeface="IBM Plex Sans" charset="0"/>
                <a:cs typeface="IBM Plex Sans" charset="0"/>
              </a:rPr>
              <a:t>IBM Services</a:t>
            </a:r>
          </a:p>
        </p:txBody>
      </p:sp>
      <p:sp>
        <p:nvSpPr>
          <p:cNvPr id="22" name="Slide Number Placeholder 2"/>
          <p:cNvSpPr txBox="1">
            <a:spLocks/>
          </p:cNvSpPr>
          <p:nvPr userDrawn="1"/>
        </p:nvSpPr>
        <p:spPr>
          <a:xfrm>
            <a:off x="284289" y="4933620"/>
            <a:ext cx="204924" cy="136906"/>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412" b="0" i="0" smtClean="0">
                <a:solidFill>
                  <a:schemeClr val="bg2"/>
                </a:solidFill>
                <a:latin typeface="IBM Plex Sans" charset="0"/>
                <a:ea typeface="IBM Plex Sans" charset="0"/>
                <a:cs typeface="IBM Plex Sans" charset="0"/>
              </a:rPr>
              <a:pPr algn="l"/>
              <a:t>‹#›</a:t>
            </a:fld>
            <a:endParaRPr lang="en-US" sz="412" b="0" i="0" dirty="0">
              <a:solidFill>
                <a:schemeClr val="bg2"/>
              </a:solidFill>
              <a:latin typeface="IBM Plex Sans" charset="0"/>
              <a:ea typeface="IBM Plex Sans" charset="0"/>
              <a:cs typeface="IBM Plex Sans" charset="0"/>
            </a:endParaRPr>
          </a:p>
        </p:txBody>
      </p:sp>
      <p:sp>
        <p:nvSpPr>
          <p:cNvPr id="23" name="Content Placeholder 2"/>
          <p:cNvSpPr>
            <a:spLocks noGrp="1"/>
          </p:cNvSpPr>
          <p:nvPr>
            <p:ph idx="1"/>
          </p:nvPr>
        </p:nvSpPr>
        <p:spPr>
          <a:xfrm>
            <a:off x="285750" y="1285875"/>
            <a:ext cx="2000250" cy="3286125"/>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4" name="Content Placeholder 2"/>
          <p:cNvSpPr>
            <a:spLocks noGrp="1"/>
          </p:cNvSpPr>
          <p:nvPr>
            <p:ph idx="10"/>
          </p:nvPr>
        </p:nvSpPr>
        <p:spPr>
          <a:xfrm>
            <a:off x="4667250" y="1285875"/>
            <a:ext cx="2000250" cy="3286125"/>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5" name="Content Placeholder 2"/>
          <p:cNvSpPr>
            <a:spLocks noGrp="1"/>
          </p:cNvSpPr>
          <p:nvPr>
            <p:ph idx="12"/>
          </p:nvPr>
        </p:nvSpPr>
        <p:spPr>
          <a:xfrm>
            <a:off x="2476500" y="1285875"/>
            <a:ext cx="2000250" cy="3286125"/>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6" name="Content Placeholder 2"/>
          <p:cNvSpPr>
            <a:spLocks noGrp="1"/>
          </p:cNvSpPr>
          <p:nvPr>
            <p:ph idx="13"/>
          </p:nvPr>
        </p:nvSpPr>
        <p:spPr>
          <a:xfrm>
            <a:off x="6858000" y="1285875"/>
            <a:ext cx="2000250" cy="3286125"/>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1" name="Title 1"/>
          <p:cNvSpPr>
            <a:spLocks noGrp="1"/>
          </p:cNvSpPr>
          <p:nvPr>
            <p:ph type="title"/>
          </p:nvPr>
        </p:nvSpPr>
        <p:spPr>
          <a:xfrm>
            <a:off x="285750" y="428625"/>
            <a:ext cx="8572500" cy="714375"/>
          </a:xfrm>
        </p:spPr>
        <p:txBody>
          <a:bodyPr>
            <a:noAutofit/>
          </a:bodyPr>
          <a:lstStyle>
            <a:lvl1pPr>
              <a:defRPr>
                <a:latin typeface="IBM Plex Sans" charset="0"/>
                <a:ea typeface="IBM Plex Sans" charset="0"/>
                <a:cs typeface="IBM Plex Sans" charset="0"/>
              </a:defRPr>
            </a:lvl1pPr>
          </a:lstStyle>
          <a:p>
            <a:r>
              <a:rPr lang="en-US" dirty="0"/>
              <a:t>Click to edit Master title style</a:t>
            </a:r>
          </a:p>
        </p:txBody>
      </p:sp>
      <p:pic>
        <p:nvPicPr>
          <p:cNvPr id="27" name="Picture 26">
            <a:extLst>
              <a:ext uri="{FF2B5EF4-FFF2-40B4-BE49-F238E27FC236}">
                <a16:creationId xmlns:a16="http://schemas.microsoft.com/office/drawing/2014/main" id="{C6104A9E-52AC-8546-98EE-D96BAB3D1390}"/>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8663322" y="4769746"/>
            <a:ext cx="303313" cy="148726"/>
          </a:xfrm>
          <a:prstGeom prst="rect">
            <a:avLst/>
          </a:prstGeom>
        </p:spPr>
      </p:pic>
    </p:spTree>
    <p:extLst>
      <p:ext uri="{BB962C8B-B14F-4D97-AF65-F5344CB8AC3E}">
        <p14:creationId xmlns:p14="http://schemas.microsoft.com/office/powerpoint/2010/main" val="1978579013"/>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2_2-4_Title and Content">
    <p:bg>
      <p:bgPr>
        <a:solidFill>
          <a:schemeClr val="accent2"/>
        </a:solidFill>
        <a:effectLst/>
      </p:bgPr>
    </p:bg>
    <p:spTree>
      <p:nvGrpSpPr>
        <p:cNvPr id="1" name=""/>
        <p:cNvGrpSpPr/>
        <p:nvPr/>
      </p:nvGrpSpPr>
      <p:grpSpPr>
        <a:xfrm>
          <a:off x="0" y="0"/>
          <a:ext cx="0" cy="0"/>
          <a:chOff x="0" y="0"/>
          <a:chExt cx="0" cy="0"/>
        </a:xfrm>
      </p:grpSpPr>
      <p:sp>
        <p:nvSpPr>
          <p:cNvPr id="19" name="Rectangle 18"/>
          <p:cNvSpPr/>
          <p:nvPr userDrawn="1"/>
        </p:nvSpPr>
        <p:spPr>
          <a:xfrm flipV="1">
            <a:off x="0" y="0"/>
            <a:ext cx="9144000" cy="128587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7064" tIns="23532" rIns="47064" bIns="23532" numCol="1" spcCol="0" rtlCol="0" fromWordArt="0" anchor="ctr" anchorCtr="0" forceAA="0" compatLnSpc="1">
            <a:prstTxWarp prst="textNoShape">
              <a:avLst/>
            </a:prstTxWarp>
            <a:noAutofit/>
          </a:bodyPr>
          <a:lstStyle/>
          <a:p>
            <a:pPr algn="ctr"/>
            <a:endParaRPr lang="en-US" sz="2247" b="0" i="0" dirty="0">
              <a:latin typeface="Arial Regular" charset="0"/>
            </a:endParaRPr>
          </a:p>
        </p:txBody>
      </p:sp>
      <p:sp>
        <p:nvSpPr>
          <p:cNvPr id="10" name="Rectangle 9"/>
          <p:cNvSpPr/>
          <p:nvPr userDrawn="1"/>
        </p:nvSpPr>
        <p:spPr>
          <a:xfrm>
            <a:off x="0" y="1285875"/>
            <a:ext cx="9144000" cy="385762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7064" tIns="23532" rIns="47064" bIns="23532" numCol="1" spcCol="0" rtlCol="0" fromWordArt="0" anchor="ctr" anchorCtr="0" forceAA="0" compatLnSpc="1">
            <a:prstTxWarp prst="textNoShape">
              <a:avLst/>
            </a:prstTxWarp>
            <a:noAutofit/>
          </a:bodyPr>
          <a:lstStyle/>
          <a:p>
            <a:pPr algn="ctr"/>
            <a:endParaRPr lang="en-US" sz="2247" b="0" i="0" dirty="0">
              <a:latin typeface="Arial Regular" charset="0"/>
            </a:endParaRPr>
          </a:p>
        </p:txBody>
      </p:sp>
      <p:sp>
        <p:nvSpPr>
          <p:cNvPr id="2" name="Title 1"/>
          <p:cNvSpPr>
            <a:spLocks noGrp="1"/>
          </p:cNvSpPr>
          <p:nvPr>
            <p:ph type="title"/>
          </p:nvPr>
        </p:nvSpPr>
        <p:spPr>
          <a:xfrm>
            <a:off x="285750" y="428625"/>
            <a:ext cx="8572500" cy="714375"/>
          </a:xfrm>
        </p:spPr>
        <p:txBody>
          <a:bodyPr>
            <a:noAutofit/>
          </a:bodyPr>
          <a:lstStyle>
            <a:lvl1pPr>
              <a:defRPr>
                <a:solidFill>
                  <a:schemeClr val="tx1"/>
                </a:solidFill>
              </a:defRPr>
            </a:lvl1pPr>
          </a:lstStyle>
          <a:p>
            <a:r>
              <a:rPr lang="en-US" dirty="0"/>
              <a:t>Click to edit Master title style</a:t>
            </a:r>
          </a:p>
        </p:txBody>
      </p:sp>
      <p:sp>
        <p:nvSpPr>
          <p:cNvPr id="5" name="Text Placeholder 4"/>
          <p:cNvSpPr>
            <a:spLocks noGrp="1"/>
          </p:cNvSpPr>
          <p:nvPr>
            <p:ph type="body" sz="quarter" idx="11"/>
          </p:nvPr>
        </p:nvSpPr>
        <p:spPr>
          <a:xfrm>
            <a:off x="285750" y="165735"/>
            <a:ext cx="4114800" cy="171450"/>
          </a:xfrm>
        </p:spPr>
        <p:txBody>
          <a:bodyPr vert="horz" lIns="0" tIns="0" rIns="0" bIns="0" rtlCol="0" anchor="t">
            <a:noAutofit/>
          </a:bodyPr>
          <a:lstStyle>
            <a:lvl1pPr>
              <a:defRPr lang="en-US" sz="823" dirty="0">
                <a:solidFill>
                  <a:schemeClr val="accent1"/>
                </a:solidFill>
              </a:defRPr>
            </a:lvl1pPr>
          </a:lstStyle>
          <a:p>
            <a:pPr lvl="0"/>
            <a:r>
              <a:rPr lang="en-US" dirty="0"/>
              <a:t>Click to edit Master text styles</a:t>
            </a:r>
          </a:p>
        </p:txBody>
      </p:sp>
      <p:sp>
        <p:nvSpPr>
          <p:cNvPr id="17" name="Text Placeholder 23"/>
          <p:cNvSpPr>
            <a:spLocks noGrp="1"/>
          </p:cNvSpPr>
          <p:nvPr>
            <p:ph type="body" sz="quarter" idx="14" hasCustomPrompt="1"/>
          </p:nvPr>
        </p:nvSpPr>
        <p:spPr>
          <a:xfrm>
            <a:off x="285750" y="4589145"/>
            <a:ext cx="4114800" cy="285750"/>
          </a:xfrm>
        </p:spPr>
        <p:txBody>
          <a:bodyPr tIns="0" anchor="b"/>
          <a:lstStyle>
            <a:lvl1pPr>
              <a:defRPr sz="412" b="0">
                <a:solidFill>
                  <a:schemeClr val="bg2">
                    <a:alpha val="70000"/>
                  </a:schemeClr>
                </a:solidFill>
                <a:latin typeface="IBM Plex Sans" charset="0"/>
                <a:ea typeface="IBM Plex Sans" charset="0"/>
                <a:cs typeface="IBM Plex Sans" charset="0"/>
              </a:defRPr>
            </a:lvl1pPr>
            <a:lvl2pPr>
              <a:defRPr sz="463"/>
            </a:lvl2pPr>
            <a:lvl3pPr>
              <a:defRPr sz="463"/>
            </a:lvl3pPr>
            <a:lvl4pPr>
              <a:defRPr sz="463"/>
            </a:lvl4pPr>
            <a:lvl5pPr>
              <a:defRPr sz="463"/>
            </a:lvl5pPr>
          </a:lstStyle>
          <a:p>
            <a:pPr lvl="0"/>
            <a:r>
              <a:rPr lang="en-US" dirty="0"/>
              <a:t>Source: Edit source here</a:t>
            </a:r>
          </a:p>
        </p:txBody>
      </p:sp>
      <p:grpSp>
        <p:nvGrpSpPr>
          <p:cNvPr id="14" name="Group 13"/>
          <p:cNvGrpSpPr/>
          <p:nvPr userDrawn="1"/>
        </p:nvGrpSpPr>
        <p:grpSpPr>
          <a:xfrm>
            <a:off x="571500" y="4937285"/>
            <a:ext cx="1695844" cy="137857"/>
            <a:chOff x="914400" y="7899655"/>
            <a:chExt cx="2713350" cy="220571"/>
          </a:xfrm>
        </p:grpSpPr>
        <p:sp>
          <p:nvSpPr>
            <p:cNvPr id="15"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411" b="0" i="0" dirty="0">
                  <a:latin typeface="IBM Plex Sans" charset="0"/>
                  <a:ea typeface="IBM Plex Sans" charset="0"/>
                  <a:cs typeface="IBM Plex Sans" charset="0"/>
                </a:rPr>
                <a:t>©</a:t>
              </a:r>
              <a:r>
                <a:rPr lang="en-US" sz="206" b="0" i="0" dirty="0">
                  <a:latin typeface="IBM Plex Sans" charset="0"/>
                  <a:ea typeface="IBM Plex Sans" charset="0"/>
                  <a:cs typeface="IBM Plex Sans" charset="0"/>
                </a:rPr>
                <a:t> </a:t>
              </a:r>
              <a:r>
                <a:rPr lang="en-US" sz="411" b="0" i="0" dirty="0">
                  <a:latin typeface="IBM Plex Sans" charset="0"/>
                  <a:ea typeface="IBM Plex Sans" charset="0"/>
                  <a:cs typeface="IBM Plex Sans" charset="0"/>
                </a:rPr>
                <a:t>2018 IBM Corporation</a:t>
              </a:r>
              <a:r>
                <a:rPr lang="en-US" sz="411" b="0" i="0" baseline="0" dirty="0">
                  <a:latin typeface="IBM Plex Sans" charset="0"/>
                  <a:ea typeface="IBM Plex Sans" charset="0"/>
                  <a:cs typeface="IBM Plex Sans" charset="0"/>
                </a:rPr>
                <a:t>              </a:t>
              </a:r>
              <a:r>
                <a:rPr lang="en-US" sz="411" b="0" i="0" dirty="0">
                  <a:latin typeface="IBM Plex Sans" charset="0"/>
                  <a:ea typeface="IBM Plex Sans" charset="0"/>
                  <a:cs typeface="IBM Plex Sans" charset="0"/>
                </a:rPr>
                <a:t> </a:t>
              </a:r>
            </a:p>
          </p:txBody>
        </p:sp>
        <p:sp>
          <p:nvSpPr>
            <p:cNvPr id="16"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411" b="0" i="0" dirty="0">
                  <a:solidFill>
                    <a:schemeClr val="bg2">
                      <a:alpha val="60000"/>
                    </a:schemeClr>
                  </a:solidFill>
                  <a:latin typeface="IBM Plex Sans" charset="0"/>
                  <a:ea typeface="IBM Plex Sans" charset="0"/>
                  <a:cs typeface="IBM Plex Sans" charset="0"/>
                </a:rPr>
                <a:t> </a:t>
              </a:r>
              <a:fld id="{7C9968D1-C8E5-4FE3-AED4-7D4518C301B3}" type="datetime3">
                <a:rPr lang="en-US" sz="411"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26 June 2020</a:t>
              </a:fld>
              <a:endParaRPr lang="en-US" sz="411" b="0" i="0" dirty="0">
                <a:solidFill>
                  <a:schemeClr val="bg2">
                    <a:alpha val="60000"/>
                  </a:schemeClr>
                </a:solidFill>
                <a:latin typeface="IBM Plex Sans" charset="0"/>
                <a:ea typeface="IBM Plex Sans" charset="0"/>
                <a:cs typeface="IBM Plex Sans" charset="0"/>
              </a:endParaRPr>
            </a:p>
          </p:txBody>
        </p:sp>
      </p:grpSp>
      <p:sp>
        <p:nvSpPr>
          <p:cNvPr id="18" name="Footer Placeholder 3"/>
          <p:cNvSpPr txBox="1">
            <a:spLocks/>
          </p:cNvSpPr>
          <p:nvPr userDrawn="1"/>
        </p:nvSpPr>
        <p:spPr>
          <a:xfrm>
            <a:off x="2428875" y="4937761"/>
            <a:ext cx="1427760" cy="136907"/>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411" b="0" i="0" dirty="0">
                <a:latin typeface="IBM Plex Sans" charset="0"/>
                <a:ea typeface="IBM Plex Sans" charset="0"/>
                <a:cs typeface="IBM Plex Sans" charset="0"/>
              </a:rPr>
              <a:t>IBM Services</a:t>
            </a:r>
          </a:p>
        </p:txBody>
      </p:sp>
      <p:sp>
        <p:nvSpPr>
          <p:cNvPr id="22" name="Slide Number Placeholder 2"/>
          <p:cNvSpPr txBox="1">
            <a:spLocks/>
          </p:cNvSpPr>
          <p:nvPr userDrawn="1"/>
        </p:nvSpPr>
        <p:spPr>
          <a:xfrm>
            <a:off x="284289" y="4933620"/>
            <a:ext cx="204924" cy="136906"/>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412" b="0" i="0" smtClean="0">
                <a:solidFill>
                  <a:schemeClr val="bg2"/>
                </a:solidFill>
                <a:latin typeface="IBM Plex Sans" charset="0"/>
                <a:ea typeface="IBM Plex Sans" charset="0"/>
                <a:cs typeface="IBM Plex Sans" charset="0"/>
              </a:rPr>
              <a:pPr algn="l"/>
              <a:t>‹#›</a:t>
            </a:fld>
            <a:endParaRPr lang="en-US" sz="412" b="0" i="0" dirty="0">
              <a:solidFill>
                <a:schemeClr val="bg2"/>
              </a:solidFill>
              <a:latin typeface="IBM Plex Sans" charset="0"/>
              <a:ea typeface="IBM Plex Sans" charset="0"/>
              <a:cs typeface="IBM Plex Sans" charset="0"/>
            </a:endParaRPr>
          </a:p>
        </p:txBody>
      </p:sp>
      <p:sp>
        <p:nvSpPr>
          <p:cNvPr id="23" name="Content Placeholder 2"/>
          <p:cNvSpPr>
            <a:spLocks noGrp="1"/>
          </p:cNvSpPr>
          <p:nvPr>
            <p:ph idx="1"/>
          </p:nvPr>
        </p:nvSpPr>
        <p:spPr>
          <a:xfrm>
            <a:off x="285750" y="1285875"/>
            <a:ext cx="2000250" cy="3286125"/>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4" name="Content Placeholder 2"/>
          <p:cNvSpPr>
            <a:spLocks noGrp="1"/>
          </p:cNvSpPr>
          <p:nvPr>
            <p:ph idx="10"/>
          </p:nvPr>
        </p:nvSpPr>
        <p:spPr>
          <a:xfrm>
            <a:off x="4667250" y="1285875"/>
            <a:ext cx="2000250" cy="3286125"/>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5" name="Content Placeholder 2"/>
          <p:cNvSpPr>
            <a:spLocks noGrp="1"/>
          </p:cNvSpPr>
          <p:nvPr>
            <p:ph idx="12"/>
          </p:nvPr>
        </p:nvSpPr>
        <p:spPr>
          <a:xfrm>
            <a:off x="2476500" y="1285875"/>
            <a:ext cx="2000250" cy="3286125"/>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6" name="Content Placeholder 2"/>
          <p:cNvSpPr>
            <a:spLocks noGrp="1"/>
          </p:cNvSpPr>
          <p:nvPr>
            <p:ph idx="13"/>
          </p:nvPr>
        </p:nvSpPr>
        <p:spPr>
          <a:xfrm>
            <a:off x="6858000" y="1285875"/>
            <a:ext cx="2000250" cy="3286125"/>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pic>
        <p:nvPicPr>
          <p:cNvPr id="21" name="Picture 20">
            <a:extLst>
              <a:ext uri="{FF2B5EF4-FFF2-40B4-BE49-F238E27FC236}">
                <a16:creationId xmlns:a16="http://schemas.microsoft.com/office/drawing/2014/main" id="{14E03CC2-C2A7-7E40-BC49-9A37A5503D6D}"/>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8663322" y="4769746"/>
            <a:ext cx="303313" cy="148726"/>
          </a:xfrm>
          <a:prstGeom prst="rect">
            <a:avLst/>
          </a:prstGeom>
        </p:spPr>
      </p:pic>
    </p:spTree>
    <p:extLst>
      <p:ext uri="{BB962C8B-B14F-4D97-AF65-F5344CB8AC3E}">
        <p14:creationId xmlns:p14="http://schemas.microsoft.com/office/powerpoint/2010/main" val="199449124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_2-3_Title and Content">
    <p:spTree>
      <p:nvGrpSpPr>
        <p:cNvPr id="1" name=""/>
        <p:cNvGrpSpPr/>
        <p:nvPr/>
      </p:nvGrpSpPr>
      <p:grpSpPr>
        <a:xfrm>
          <a:off x="0" y="0"/>
          <a:ext cx="0" cy="0"/>
          <a:chOff x="0" y="0"/>
          <a:chExt cx="0" cy="0"/>
        </a:xfrm>
      </p:grpSpPr>
      <p:sp>
        <p:nvSpPr>
          <p:cNvPr id="22" name="Rectangle 21"/>
          <p:cNvSpPr/>
          <p:nvPr userDrawn="1"/>
        </p:nvSpPr>
        <p:spPr>
          <a:xfrm flipV="1">
            <a:off x="0" y="0"/>
            <a:ext cx="9144000" cy="128587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7064" tIns="23532" rIns="47064" bIns="23532" numCol="1" spcCol="0" rtlCol="0" fromWordArt="0" anchor="ctr" anchorCtr="0" forceAA="0" compatLnSpc="1">
            <a:prstTxWarp prst="textNoShape">
              <a:avLst/>
            </a:prstTxWarp>
            <a:noAutofit/>
          </a:bodyPr>
          <a:lstStyle/>
          <a:p>
            <a:pPr algn="ctr"/>
            <a:endParaRPr lang="en-US" sz="2247" b="0" i="0" dirty="0">
              <a:latin typeface="Arial Regular" charset="0"/>
            </a:endParaRPr>
          </a:p>
        </p:txBody>
      </p:sp>
      <p:sp>
        <p:nvSpPr>
          <p:cNvPr id="10" name="Rectangle 9"/>
          <p:cNvSpPr/>
          <p:nvPr userDrawn="1"/>
        </p:nvSpPr>
        <p:spPr>
          <a:xfrm>
            <a:off x="0" y="1285875"/>
            <a:ext cx="9144000" cy="385762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7064" tIns="23532" rIns="47064" bIns="23532" numCol="1" spcCol="0" rtlCol="0" fromWordArt="0" anchor="ctr" anchorCtr="0" forceAA="0" compatLnSpc="1">
            <a:prstTxWarp prst="textNoShape">
              <a:avLst/>
            </a:prstTxWarp>
            <a:noAutofit/>
          </a:bodyPr>
          <a:lstStyle/>
          <a:p>
            <a:pPr algn="ctr"/>
            <a:endParaRPr lang="en-US" sz="2247" b="0" i="0" dirty="0">
              <a:latin typeface="Arial Regular" charset="0"/>
            </a:endParaRPr>
          </a:p>
        </p:txBody>
      </p:sp>
      <p:sp>
        <p:nvSpPr>
          <p:cNvPr id="2" name="Title 1"/>
          <p:cNvSpPr>
            <a:spLocks noGrp="1"/>
          </p:cNvSpPr>
          <p:nvPr>
            <p:ph type="title"/>
          </p:nvPr>
        </p:nvSpPr>
        <p:spPr>
          <a:xfrm>
            <a:off x="285750" y="428625"/>
            <a:ext cx="8572500" cy="714375"/>
          </a:xfrm>
        </p:spPr>
        <p:txBody>
          <a:bodyPr>
            <a:noAutofit/>
          </a:bodyPr>
          <a:lstStyle>
            <a:lvl1pPr>
              <a:defRPr>
                <a:solidFill>
                  <a:schemeClr val="tx1"/>
                </a:solidFill>
              </a:defRPr>
            </a:lvl1pPr>
          </a:lstStyle>
          <a:p>
            <a:r>
              <a:rPr lang="en-US" dirty="0"/>
              <a:t>Click to edit Master title style</a:t>
            </a:r>
          </a:p>
        </p:txBody>
      </p:sp>
      <p:sp>
        <p:nvSpPr>
          <p:cNvPr id="3" name="Content Placeholder 2"/>
          <p:cNvSpPr>
            <a:spLocks noGrp="1"/>
          </p:cNvSpPr>
          <p:nvPr>
            <p:ph idx="1"/>
          </p:nvPr>
        </p:nvSpPr>
        <p:spPr>
          <a:xfrm>
            <a:off x="285750" y="1285875"/>
            <a:ext cx="2000250" cy="3286125"/>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5" name="Text Placeholder 4"/>
          <p:cNvSpPr>
            <a:spLocks noGrp="1"/>
          </p:cNvSpPr>
          <p:nvPr>
            <p:ph type="body" sz="quarter" idx="11"/>
          </p:nvPr>
        </p:nvSpPr>
        <p:spPr>
          <a:xfrm>
            <a:off x="285750" y="165735"/>
            <a:ext cx="4114800" cy="171450"/>
          </a:xfrm>
        </p:spPr>
        <p:txBody>
          <a:bodyPr tIns="0">
            <a:noAutofit/>
          </a:bodyPr>
          <a:lstStyle>
            <a:lvl1pPr>
              <a:defRPr sz="823">
                <a:solidFill>
                  <a:schemeClr val="accent1"/>
                </a:solidFill>
              </a:defRPr>
            </a:lvl1pPr>
            <a:lvl2pPr>
              <a:defRPr sz="823">
                <a:solidFill>
                  <a:schemeClr val="accent1"/>
                </a:solidFill>
              </a:defRPr>
            </a:lvl2pPr>
            <a:lvl3pPr>
              <a:defRPr sz="823">
                <a:solidFill>
                  <a:schemeClr val="accent1"/>
                </a:solidFill>
              </a:defRPr>
            </a:lvl3pPr>
            <a:lvl4pPr>
              <a:defRPr sz="823">
                <a:solidFill>
                  <a:schemeClr val="accent1"/>
                </a:solidFill>
              </a:defRPr>
            </a:lvl4pPr>
          </a:lstStyle>
          <a:p>
            <a:pPr lvl="0"/>
            <a:r>
              <a:rPr lang="en-US" dirty="0"/>
              <a:t>Click to edit Master text styles</a:t>
            </a:r>
          </a:p>
        </p:txBody>
      </p:sp>
      <p:sp>
        <p:nvSpPr>
          <p:cNvPr id="19" name="Content Placeholder 2"/>
          <p:cNvSpPr>
            <a:spLocks noGrp="1"/>
          </p:cNvSpPr>
          <p:nvPr>
            <p:ph idx="10"/>
          </p:nvPr>
        </p:nvSpPr>
        <p:spPr>
          <a:xfrm>
            <a:off x="4667250" y="1285875"/>
            <a:ext cx="2000250" cy="3286125"/>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0" name="Content Placeholder 2"/>
          <p:cNvSpPr>
            <a:spLocks noGrp="1"/>
          </p:cNvSpPr>
          <p:nvPr>
            <p:ph idx="12"/>
          </p:nvPr>
        </p:nvSpPr>
        <p:spPr>
          <a:xfrm>
            <a:off x="2476500" y="1285875"/>
            <a:ext cx="2000250" cy="3286125"/>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1" name="Content Placeholder 2"/>
          <p:cNvSpPr>
            <a:spLocks noGrp="1"/>
          </p:cNvSpPr>
          <p:nvPr>
            <p:ph idx="13"/>
          </p:nvPr>
        </p:nvSpPr>
        <p:spPr>
          <a:xfrm>
            <a:off x="6858000" y="1285875"/>
            <a:ext cx="2000250" cy="3286125"/>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9" name="Text Placeholder 23"/>
          <p:cNvSpPr>
            <a:spLocks noGrp="1"/>
          </p:cNvSpPr>
          <p:nvPr>
            <p:ph type="body" sz="quarter" idx="14" hasCustomPrompt="1"/>
          </p:nvPr>
        </p:nvSpPr>
        <p:spPr>
          <a:xfrm>
            <a:off x="285750" y="4589145"/>
            <a:ext cx="4143375" cy="285750"/>
          </a:xfrm>
        </p:spPr>
        <p:txBody>
          <a:bodyPr tIns="0" anchor="b"/>
          <a:lstStyle>
            <a:lvl1pPr>
              <a:defRPr sz="412" b="0">
                <a:solidFill>
                  <a:schemeClr val="bg2">
                    <a:alpha val="70000"/>
                  </a:schemeClr>
                </a:solidFill>
              </a:defRPr>
            </a:lvl1pPr>
            <a:lvl2pPr>
              <a:defRPr sz="463"/>
            </a:lvl2pPr>
            <a:lvl3pPr>
              <a:defRPr sz="463"/>
            </a:lvl3pPr>
            <a:lvl4pPr>
              <a:defRPr sz="463"/>
            </a:lvl4pPr>
            <a:lvl5pPr>
              <a:defRPr sz="463"/>
            </a:lvl5pPr>
          </a:lstStyle>
          <a:p>
            <a:pPr lvl="0"/>
            <a:r>
              <a:rPr lang="en-US" dirty="0"/>
              <a:t>Source: Edit source here</a:t>
            </a:r>
          </a:p>
        </p:txBody>
      </p:sp>
      <p:grpSp>
        <p:nvGrpSpPr>
          <p:cNvPr id="14" name="Group 13"/>
          <p:cNvGrpSpPr/>
          <p:nvPr userDrawn="1"/>
        </p:nvGrpSpPr>
        <p:grpSpPr>
          <a:xfrm>
            <a:off x="571500" y="4937285"/>
            <a:ext cx="1695844" cy="137857"/>
            <a:chOff x="914400" y="7899655"/>
            <a:chExt cx="2713350" cy="220571"/>
          </a:xfrm>
        </p:grpSpPr>
        <p:sp>
          <p:nvSpPr>
            <p:cNvPr id="15"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411" b="0" i="0" dirty="0">
                  <a:latin typeface="IBM Plex Sans" charset="0"/>
                  <a:ea typeface="IBM Plex Sans" charset="0"/>
                  <a:cs typeface="IBM Plex Sans" charset="0"/>
                </a:rPr>
                <a:t>©</a:t>
              </a:r>
              <a:r>
                <a:rPr lang="en-US" sz="206" b="0" i="0" dirty="0">
                  <a:latin typeface="IBM Plex Sans" charset="0"/>
                  <a:ea typeface="IBM Plex Sans" charset="0"/>
                  <a:cs typeface="IBM Plex Sans" charset="0"/>
                </a:rPr>
                <a:t> </a:t>
              </a:r>
              <a:r>
                <a:rPr lang="en-US" sz="411" b="0" i="0" dirty="0">
                  <a:latin typeface="IBM Plex Sans" charset="0"/>
                  <a:ea typeface="IBM Plex Sans" charset="0"/>
                  <a:cs typeface="IBM Plex Sans" charset="0"/>
                </a:rPr>
                <a:t>2018 IBM Corporation</a:t>
              </a:r>
              <a:r>
                <a:rPr lang="en-US" sz="411" b="0" i="0" baseline="0" dirty="0">
                  <a:latin typeface="IBM Plex Sans" charset="0"/>
                  <a:ea typeface="IBM Plex Sans" charset="0"/>
                  <a:cs typeface="IBM Plex Sans" charset="0"/>
                </a:rPr>
                <a:t>              </a:t>
              </a:r>
              <a:r>
                <a:rPr lang="en-US" sz="411" b="0" i="0" dirty="0">
                  <a:latin typeface="IBM Plex Sans" charset="0"/>
                  <a:ea typeface="IBM Plex Sans" charset="0"/>
                  <a:cs typeface="IBM Plex Sans" charset="0"/>
                </a:rPr>
                <a:t> </a:t>
              </a:r>
            </a:p>
          </p:txBody>
        </p:sp>
        <p:sp>
          <p:nvSpPr>
            <p:cNvPr id="16"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411" b="0" i="0" dirty="0">
                  <a:solidFill>
                    <a:schemeClr val="bg2">
                      <a:alpha val="60000"/>
                    </a:schemeClr>
                  </a:solidFill>
                  <a:latin typeface="IBM Plex Sans" charset="0"/>
                  <a:ea typeface="IBM Plex Sans" charset="0"/>
                  <a:cs typeface="IBM Plex Sans" charset="0"/>
                </a:rPr>
                <a:t> </a:t>
              </a:r>
              <a:fld id="{7C9968D1-C8E5-4FE3-AED4-7D4518C301B3}" type="datetime3">
                <a:rPr lang="en-US" sz="411"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26 June 2020</a:t>
              </a:fld>
              <a:endParaRPr lang="en-US" sz="411" b="0" i="0" dirty="0">
                <a:solidFill>
                  <a:schemeClr val="bg2">
                    <a:alpha val="60000"/>
                  </a:schemeClr>
                </a:solidFill>
                <a:latin typeface="IBM Plex Sans" charset="0"/>
                <a:ea typeface="IBM Plex Sans" charset="0"/>
                <a:cs typeface="IBM Plex Sans" charset="0"/>
              </a:endParaRPr>
            </a:p>
          </p:txBody>
        </p:sp>
      </p:grpSp>
      <p:sp>
        <p:nvSpPr>
          <p:cNvPr id="17" name="Footer Placeholder 3"/>
          <p:cNvSpPr txBox="1">
            <a:spLocks/>
          </p:cNvSpPr>
          <p:nvPr userDrawn="1"/>
        </p:nvSpPr>
        <p:spPr>
          <a:xfrm>
            <a:off x="2428875" y="4937761"/>
            <a:ext cx="1427760" cy="136907"/>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411" b="0" i="0" dirty="0">
                <a:latin typeface="IBM Plex Sans" charset="0"/>
                <a:ea typeface="IBM Plex Sans" charset="0"/>
                <a:cs typeface="IBM Plex Sans" charset="0"/>
              </a:rPr>
              <a:t>IBM Services</a:t>
            </a:r>
          </a:p>
        </p:txBody>
      </p:sp>
      <p:sp>
        <p:nvSpPr>
          <p:cNvPr id="18" name="Slide Number Placeholder 2"/>
          <p:cNvSpPr txBox="1">
            <a:spLocks/>
          </p:cNvSpPr>
          <p:nvPr userDrawn="1"/>
        </p:nvSpPr>
        <p:spPr>
          <a:xfrm>
            <a:off x="284289" y="4933620"/>
            <a:ext cx="204924" cy="136906"/>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412" b="0" i="0" smtClean="0">
                <a:solidFill>
                  <a:schemeClr val="bg2"/>
                </a:solidFill>
                <a:latin typeface="IBM Plex Sans" charset="0"/>
                <a:ea typeface="IBM Plex Sans" charset="0"/>
                <a:cs typeface="IBM Plex Sans" charset="0"/>
              </a:rPr>
              <a:pPr algn="l"/>
              <a:t>‹#›</a:t>
            </a:fld>
            <a:endParaRPr lang="en-US" sz="412" b="0" i="0" dirty="0">
              <a:solidFill>
                <a:schemeClr val="bg2"/>
              </a:solidFill>
              <a:latin typeface="IBM Plex Sans" charset="0"/>
              <a:ea typeface="IBM Plex Sans" charset="0"/>
              <a:cs typeface="IBM Plex Sans" charset="0"/>
            </a:endParaRPr>
          </a:p>
        </p:txBody>
      </p:sp>
      <p:pic>
        <p:nvPicPr>
          <p:cNvPr id="24" name="Picture 23">
            <a:extLst>
              <a:ext uri="{FF2B5EF4-FFF2-40B4-BE49-F238E27FC236}">
                <a16:creationId xmlns:a16="http://schemas.microsoft.com/office/drawing/2014/main" id="{8AAB9BB5-0B84-0D43-856D-D443C0ED434A}"/>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8663322" y="4769746"/>
            <a:ext cx="303313" cy="148726"/>
          </a:xfrm>
          <a:prstGeom prst="rect">
            <a:avLst/>
          </a:prstGeom>
        </p:spPr>
      </p:pic>
    </p:spTree>
    <p:extLst>
      <p:ext uri="{BB962C8B-B14F-4D97-AF65-F5344CB8AC3E}">
        <p14:creationId xmlns:p14="http://schemas.microsoft.com/office/powerpoint/2010/main" val="105703082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2-5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85750" y="1285875"/>
            <a:ext cx="1857375" cy="2286000"/>
          </a:xfrm>
        </p:spPr>
        <p:txBody>
          <a:bodyPr tIns="228600">
            <a:noAutofit/>
          </a:bodyPr>
          <a:lstStyle>
            <a:lvl1pPr>
              <a:defRPr>
                <a:latin typeface="IBM Plex Sans" charset="0"/>
                <a:ea typeface="IBM Plex Sans" charset="0"/>
                <a:cs typeface="IBM Plex Sans" charset="0"/>
              </a:defRPr>
            </a:lvl1pPr>
          </a:lstStyle>
          <a:p>
            <a:r>
              <a:rPr lang="en-US" dirty="0"/>
              <a:t>Click to edit Master title style</a:t>
            </a:r>
          </a:p>
        </p:txBody>
      </p:sp>
      <p:sp>
        <p:nvSpPr>
          <p:cNvPr id="5" name="Text Placeholder 4"/>
          <p:cNvSpPr>
            <a:spLocks noGrp="1"/>
          </p:cNvSpPr>
          <p:nvPr>
            <p:ph type="body" sz="quarter" idx="11"/>
          </p:nvPr>
        </p:nvSpPr>
        <p:spPr>
          <a:xfrm>
            <a:off x="285750" y="165735"/>
            <a:ext cx="1857375" cy="514350"/>
          </a:xfrm>
        </p:spPr>
        <p:txBody>
          <a:bodyPr tIns="0">
            <a:noAutofit/>
          </a:bodyPr>
          <a:lstStyle>
            <a:lvl1pPr>
              <a:defRPr sz="823">
                <a:solidFill>
                  <a:schemeClr val="accent1"/>
                </a:solidFill>
              </a:defRPr>
            </a:lvl1pPr>
            <a:lvl2pPr>
              <a:defRPr sz="823">
                <a:solidFill>
                  <a:schemeClr val="accent1"/>
                </a:solidFill>
              </a:defRPr>
            </a:lvl2pPr>
            <a:lvl3pPr>
              <a:defRPr sz="823">
                <a:solidFill>
                  <a:schemeClr val="accent1"/>
                </a:solidFill>
              </a:defRPr>
            </a:lvl3pPr>
            <a:lvl4pPr>
              <a:defRPr sz="823">
                <a:solidFill>
                  <a:schemeClr val="accent1"/>
                </a:solidFill>
              </a:defRPr>
            </a:lvl4pPr>
          </a:lstStyle>
          <a:p>
            <a:pPr lvl="0"/>
            <a:r>
              <a:rPr lang="en-US" dirty="0"/>
              <a:t>Click to edit Master text styles</a:t>
            </a:r>
          </a:p>
        </p:txBody>
      </p:sp>
      <p:sp>
        <p:nvSpPr>
          <p:cNvPr id="16" name="Text Placeholder 23"/>
          <p:cNvSpPr>
            <a:spLocks noGrp="1"/>
          </p:cNvSpPr>
          <p:nvPr>
            <p:ph type="body" sz="quarter" idx="14" hasCustomPrompt="1"/>
          </p:nvPr>
        </p:nvSpPr>
        <p:spPr>
          <a:xfrm>
            <a:off x="285750" y="4572000"/>
            <a:ext cx="1885950" cy="302895"/>
          </a:xfrm>
        </p:spPr>
        <p:txBody>
          <a:bodyPr tIns="0" anchor="b"/>
          <a:lstStyle>
            <a:lvl1pPr>
              <a:defRPr sz="412" b="0">
                <a:solidFill>
                  <a:schemeClr val="bg2">
                    <a:alpha val="70000"/>
                  </a:schemeClr>
                </a:solidFill>
              </a:defRPr>
            </a:lvl1pPr>
            <a:lvl2pPr>
              <a:defRPr sz="463"/>
            </a:lvl2pPr>
            <a:lvl3pPr>
              <a:defRPr sz="463"/>
            </a:lvl3pPr>
            <a:lvl4pPr>
              <a:defRPr sz="463"/>
            </a:lvl4pPr>
            <a:lvl5pPr>
              <a:defRPr sz="463"/>
            </a:lvl5pPr>
          </a:lstStyle>
          <a:p>
            <a:pPr lvl="0"/>
            <a:r>
              <a:rPr lang="en-US" dirty="0"/>
              <a:t>Source: Edit source here</a:t>
            </a:r>
          </a:p>
        </p:txBody>
      </p:sp>
      <p:sp>
        <p:nvSpPr>
          <p:cNvPr id="66" name="Content Placeholder 2"/>
          <p:cNvSpPr>
            <a:spLocks noGrp="1"/>
          </p:cNvSpPr>
          <p:nvPr>
            <p:ph idx="10"/>
          </p:nvPr>
        </p:nvSpPr>
        <p:spPr>
          <a:xfrm>
            <a:off x="4667250" y="1285875"/>
            <a:ext cx="2000250" cy="3286125"/>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67" name="Content Placeholder 2"/>
          <p:cNvSpPr>
            <a:spLocks noGrp="1"/>
          </p:cNvSpPr>
          <p:nvPr>
            <p:ph idx="12"/>
          </p:nvPr>
        </p:nvSpPr>
        <p:spPr>
          <a:xfrm>
            <a:off x="2476500" y="1285875"/>
            <a:ext cx="2000250" cy="3286125"/>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68" name="Content Placeholder 2"/>
          <p:cNvSpPr>
            <a:spLocks noGrp="1"/>
          </p:cNvSpPr>
          <p:nvPr>
            <p:ph idx="13"/>
          </p:nvPr>
        </p:nvSpPr>
        <p:spPr>
          <a:xfrm>
            <a:off x="6858000" y="1285875"/>
            <a:ext cx="2000250" cy="3286125"/>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pic>
        <p:nvPicPr>
          <p:cNvPr id="10" name="Picture 9">
            <a:extLst>
              <a:ext uri="{FF2B5EF4-FFF2-40B4-BE49-F238E27FC236}">
                <a16:creationId xmlns:a16="http://schemas.microsoft.com/office/drawing/2014/main" id="{52AD5CF8-32C0-E74D-BD4B-7C0F72EB0A8C}"/>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8663322" y="4769746"/>
            <a:ext cx="303313" cy="148726"/>
          </a:xfrm>
          <a:prstGeom prst="rect">
            <a:avLst/>
          </a:prstGeom>
        </p:spPr>
      </p:pic>
    </p:spTree>
    <p:extLst>
      <p:ext uri="{BB962C8B-B14F-4D97-AF65-F5344CB8AC3E}">
        <p14:creationId xmlns:p14="http://schemas.microsoft.com/office/powerpoint/2010/main" val="176976250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2-6_Title and Content">
    <p:spTree>
      <p:nvGrpSpPr>
        <p:cNvPr id="1" name=""/>
        <p:cNvGrpSpPr/>
        <p:nvPr/>
      </p:nvGrpSpPr>
      <p:grpSpPr>
        <a:xfrm>
          <a:off x="0" y="0"/>
          <a:ext cx="0" cy="0"/>
          <a:chOff x="0" y="0"/>
          <a:chExt cx="0" cy="0"/>
        </a:xfrm>
      </p:grpSpPr>
      <p:sp>
        <p:nvSpPr>
          <p:cNvPr id="4" name="Rectangle 3"/>
          <p:cNvSpPr/>
          <p:nvPr userDrawn="1"/>
        </p:nvSpPr>
        <p:spPr>
          <a:xfrm>
            <a:off x="2286000" y="0"/>
            <a:ext cx="6858000"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7064" tIns="23532" rIns="47064" bIns="23532" numCol="1" spcCol="0" rtlCol="0" fromWordArt="0" anchor="ctr" anchorCtr="0" forceAA="0" compatLnSpc="1">
            <a:prstTxWarp prst="textNoShape">
              <a:avLst/>
            </a:prstTxWarp>
            <a:noAutofit/>
          </a:bodyPr>
          <a:lstStyle/>
          <a:p>
            <a:pPr algn="ctr"/>
            <a:endParaRPr lang="en-US" sz="2247" b="0" i="0" dirty="0">
              <a:latin typeface="Arial Regular" charset="0"/>
            </a:endParaRPr>
          </a:p>
        </p:txBody>
      </p:sp>
      <p:sp>
        <p:nvSpPr>
          <p:cNvPr id="2" name="Title 1"/>
          <p:cNvSpPr>
            <a:spLocks noGrp="1"/>
          </p:cNvSpPr>
          <p:nvPr>
            <p:ph type="title"/>
          </p:nvPr>
        </p:nvSpPr>
        <p:spPr>
          <a:xfrm>
            <a:off x="285750" y="1285875"/>
            <a:ext cx="1857375" cy="22860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285750" y="165735"/>
            <a:ext cx="1857375" cy="514350"/>
          </a:xfrm>
        </p:spPr>
        <p:txBody>
          <a:bodyPr tIns="0">
            <a:noAutofit/>
          </a:bodyPr>
          <a:lstStyle>
            <a:lvl1pPr>
              <a:defRPr sz="823">
                <a:solidFill>
                  <a:schemeClr val="accent1"/>
                </a:solidFill>
              </a:defRPr>
            </a:lvl1pPr>
            <a:lvl2pPr>
              <a:defRPr sz="823">
                <a:solidFill>
                  <a:schemeClr val="accent1"/>
                </a:solidFill>
              </a:defRPr>
            </a:lvl2pPr>
            <a:lvl3pPr>
              <a:defRPr sz="823">
                <a:solidFill>
                  <a:schemeClr val="accent1"/>
                </a:solidFill>
              </a:defRPr>
            </a:lvl3pPr>
            <a:lvl4pPr>
              <a:defRPr sz="823">
                <a:solidFill>
                  <a:schemeClr val="accent1"/>
                </a:solidFill>
              </a:defRPr>
            </a:lvl4pPr>
          </a:lstStyle>
          <a:p>
            <a:pPr lvl="0"/>
            <a:r>
              <a:rPr lang="en-US" dirty="0"/>
              <a:t>Click to edit Master text styles</a:t>
            </a:r>
          </a:p>
        </p:txBody>
      </p:sp>
      <p:sp>
        <p:nvSpPr>
          <p:cNvPr id="13" name="Text Placeholder 23"/>
          <p:cNvSpPr>
            <a:spLocks noGrp="1"/>
          </p:cNvSpPr>
          <p:nvPr>
            <p:ph type="body" sz="quarter" idx="14" hasCustomPrompt="1"/>
          </p:nvPr>
        </p:nvSpPr>
        <p:spPr>
          <a:xfrm>
            <a:off x="285751" y="4572000"/>
            <a:ext cx="1885950" cy="302895"/>
          </a:xfrm>
        </p:spPr>
        <p:txBody>
          <a:bodyPr tIns="0" anchor="b"/>
          <a:lstStyle>
            <a:lvl1pPr>
              <a:defRPr sz="412" b="0">
                <a:solidFill>
                  <a:schemeClr val="bg2">
                    <a:alpha val="70000"/>
                  </a:schemeClr>
                </a:solidFill>
              </a:defRPr>
            </a:lvl1pPr>
            <a:lvl2pPr>
              <a:defRPr sz="463"/>
            </a:lvl2pPr>
            <a:lvl3pPr>
              <a:defRPr sz="463"/>
            </a:lvl3pPr>
            <a:lvl4pPr>
              <a:defRPr sz="463"/>
            </a:lvl4pPr>
            <a:lvl5pPr>
              <a:defRPr sz="463"/>
            </a:lvl5pPr>
          </a:lstStyle>
          <a:p>
            <a:pPr lvl="0"/>
            <a:r>
              <a:rPr lang="en-US" dirty="0"/>
              <a:t>Source: Edit source here</a:t>
            </a:r>
          </a:p>
        </p:txBody>
      </p:sp>
      <p:sp>
        <p:nvSpPr>
          <p:cNvPr id="12" name="Footer Placeholder 3"/>
          <p:cNvSpPr txBox="1">
            <a:spLocks/>
          </p:cNvSpPr>
          <p:nvPr userDrawn="1"/>
        </p:nvSpPr>
        <p:spPr>
          <a:xfrm>
            <a:off x="2428875" y="4937761"/>
            <a:ext cx="1427760" cy="136907"/>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411" b="0" i="0" dirty="0">
                <a:latin typeface="IBM Plex Sans" charset="0"/>
                <a:ea typeface="IBM Plex Sans" charset="0"/>
                <a:cs typeface="IBM Plex Sans" charset="0"/>
              </a:rPr>
              <a:t>IBM Services</a:t>
            </a:r>
          </a:p>
        </p:txBody>
      </p:sp>
      <p:sp>
        <p:nvSpPr>
          <p:cNvPr id="16" name="Content Placeholder 2"/>
          <p:cNvSpPr>
            <a:spLocks noGrp="1"/>
          </p:cNvSpPr>
          <p:nvPr>
            <p:ph idx="10"/>
          </p:nvPr>
        </p:nvSpPr>
        <p:spPr>
          <a:xfrm>
            <a:off x="4667250" y="1285875"/>
            <a:ext cx="2000250" cy="3286125"/>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7" name="Content Placeholder 2"/>
          <p:cNvSpPr>
            <a:spLocks noGrp="1"/>
          </p:cNvSpPr>
          <p:nvPr>
            <p:ph idx="12"/>
          </p:nvPr>
        </p:nvSpPr>
        <p:spPr>
          <a:xfrm>
            <a:off x="2476500" y="1285875"/>
            <a:ext cx="2000250" cy="3286125"/>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8" name="Content Placeholder 2"/>
          <p:cNvSpPr>
            <a:spLocks noGrp="1"/>
          </p:cNvSpPr>
          <p:nvPr>
            <p:ph idx="13"/>
          </p:nvPr>
        </p:nvSpPr>
        <p:spPr>
          <a:xfrm>
            <a:off x="6858000" y="1285875"/>
            <a:ext cx="2000250" cy="3286125"/>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pic>
        <p:nvPicPr>
          <p:cNvPr id="11" name="Picture 10">
            <a:extLst>
              <a:ext uri="{FF2B5EF4-FFF2-40B4-BE49-F238E27FC236}">
                <a16:creationId xmlns:a16="http://schemas.microsoft.com/office/drawing/2014/main" id="{AC1AF0A5-84BE-9C44-A52B-B6AA6E884654}"/>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8663322" y="4769746"/>
            <a:ext cx="303313" cy="148726"/>
          </a:xfrm>
          <a:prstGeom prst="rect">
            <a:avLst/>
          </a:prstGeom>
        </p:spPr>
      </p:pic>
    </p:spTree>
    <p:extLst>
      <p:ext uri="{BB962C8B-B14F-4D97-AF65-F5344CB8AC3E}">
        <p14:creationId xmlns:p14="http://schemas.microsoft.com/office/powerpoint/2010/main" val="20505450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3_2-8_Title and Content">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50" y="1285875"/>
            <a:ext cx="1857375" cy="22860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285750" y="165735"/>
            <a:ext cx="1857375" cy="514350"/>
          </a:xfrm>
        </p:spPr>
        <p:txBody>
          <a:bodyPr tIns="0">
            <a:noAutofit/>
          </a:bodyPr>
          <a:lstStyle>
            <a:lvl1pPr>
              <a:defRPr sz="823">
                <a:solidFill>
                  <a:schemeClr val="accent1">
                    <a:lumMod val="40000"/>
                    <a:lumOff val="60000"/>
                  </a:schemeClr>
                </a:solidFill>
              </a:defRPr>
            </a:lvl1pPr>
            <a:lvl2pPr>
              <a:defRPr sz="823">
                <a:solidFill>
                  <a:schemeClr val="accent1"/>
                </a:solidFill>
              </a:defRPr>
            </a:lvl2pPr>
            <a:lvl3pPr>
              <a:defRPr sz="823">
                <a:solidFill>
                  <a:schemeClr val="accent1"/>
                </a:solidFill>
              </a:defRPr>
            </a:lvl3pPr>
            <a:lvl4pPr>
              <a:defRPr sz="823">
                <a:solidFill>
                  <a:schemeClr val="accent1"/>
                </a:solidFill>
              </a:defRPr>
            </a:lvl4pPr>
          </a:lstStyle>
          <a:p>
            <a:pPr lvl="0"/>
            <a:r>
              <a:rPr lang="en-US" dirty="0"/>
              <a:t>Click to edit Master text styles</a:t>
            </a:r>
          </a:p>
        </p:txBody>
      </p:sp>
      <p:sp>
        <p:nvSpPr>
          <p:cNvPr id="13" name="Text Placeholder 23"/>
          <p:cNvSpPr>
            <a:spLocks noGrp="1"/>
          </p:cNvSpPr>
          <p:nvPr>
            <p:ph type="body" sz="quarter" idx="14" hasCustomPrompt="1"/>
          </p:nvPr>
        </p:nvSpPr>
        <p:spPr>
          <a:xfrm>
            <a:off x="285751" y="4572000"/>
            <a:ext cx="1885950" cy="302895"/>
          </a:xfrm>
        </p:spPr>
        <p:txBody>
          <a:bodyPr tIns="0" anchor="b"/>
          <a:lstStyle>
            <a:lvl1pPr>
              <a:defRPr sz="412" b="0">
                <a:solidFill>
                  <a:schemeClr val="bg2">
                    <a:alpha val="70000"/>
                  </a:schemeClr>
                </a:solidFill>
              </a:defRPr>
            </a:lvl1pPr>
            <a:lvl2pPr>
              <a:defRPr sz="463"/>
            </a:lvl2pPr>
            <a:lvl3pPr>
              <a:defRPr sz="463"/>
            </a:lvl3pPr>
            <a:lvl4pPr>
              <a:defRPr sz="463"/>
            </a:lvl4pPr>
            <a:lvl5pPr>
              <a:defRPr sz="463"/>
            </a:lvl5pPr>
          </a:lstStyle>
          <a:p>
            <a:pPr lvl="0"/>
            <a:r>
              <a:rPr lang="en-US" dirty="0"/>
              <a:t>Source: Edit source here</a:t>
            </a:r>
          </a:p>
        </p:txBody>
      </p:sp>
      <p:sp>
        <p:nvSpPr>
          <p:cNvPr id="12" name="Content Placeholder 2"/>
          <p:cNvSpPr>
            <a:spLocks noGrp="1"/>
          </p:cNvSpPr>
          <p:nvPr>
            <p:ph idx="10"/>
          </p:nvPr>
        </p:nvSpPr>
        <p:spPr>
          <a:xfrm>
            <a:off x="4667250" y="1285875"/>
            <a:ext cx="2000250" cy="3286125"/>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4" name="Content Placeholder 2"/>
          <p:cNvSpPr>
            <a:spLocks noGrp="1"/>
          </p:cNvSpPr>
          <p:nvPr>
            <p:ph idx="12"/>
          </p:nvPr>
        </p:nvSpPr>
        <p:spPr>
          <a:xfrm>
            <a:off x="2476500" y="1285875"/>
            <a:ext cx="2000250" cy="3286125"/>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6" name="Content Placeholder 2"/>
          <p:cNvSpPr>
            <a:spLocks noGrp="1"/>
          </p:cNvSpPr>
          <p:nvPr>
            <p:ph idx="13"/>
          </p:nvPr>
        </p:nvSpPr>
        <p:spPr>
          <a:xfrm>
            <a:off x="6858000" y="1285875"/>
            <a:ext cx="2000250" cy="3286125"/>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pic>
        <p:nvPicPr>
          <p:cNvPr id="9" name="Picture 8">
            <a:extLst>
              <a:ext uri="{FF2B5EF4-FFF2-40B4-BE49-F238E27FC236}">
                <a16:creationId xmlns:a16="http://schemas.microsoft.com/office/drawing/2014/main" id="{A3F59602-A26F-0A47-918E-9E71DF4195F0}"/>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8663322" y="4769746"/>
            <a:ext cx="303313" cy="148726"/>
          </a:xfrm>
          <a:prstGeom prst="rect">
            <a:avLst/>
          </a:prstGeom>
        </p:spPr>
      </p:pic>
    </p:spTree>
    <p:extLst>
      <p:ext uri="{BB962C8B-B14F-4D97-AF65-F5344CB8AC3E}">
        <p14:creationId xmlns:p14="http://schemas.microsoft.com/office/powerpoint/2010/main" val="609841871"/>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2-7_Title and Content">
    <p:spTree>
      <p:nvGrpSpPr>
        <p:cNvPr id="1" name=""/>
        <p:cNvGrpSpPr/>
        <p:nvPr/>
      </p:nvGrpSpPr>
      <p:grpSpPr>
        <a:xfrm>
          <a:off x="0" y="0"/>
          <a:ext cx="0" cy="0"/>
          <a:chOff x="0" y="0"/>
          <a:chExt cx="0" cy="0"/>
        </a:xfrm>
      </p:grpSpPr>
      <p:sp>
        <p:nvSpPr>
          <p:cNvPr id="4" name="Rectangle 3"/>
          <p:cNvSpPr/>
          <p:nvPr userDrawn="1"/>
        </p:nvSpPr>
        <p:spPr>
          <a:xfrm>
            <a:off x="2286000" y="0"/>
            <a:ext cx="6858000" cy="5143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7064" tIns="23532" rIns="47064" bIns="23532" numCol="1" spcCol="0" rtlCol="0" fromWordArt="0" anchor="ctr" anchorCtr="0" forceAA="0" compatLnSpc="1">
            <a:prstTxWarp prst="textNoShape">
              <a:avLst/>
            </a:prstTxWarp>
            <a:noAutofit/>
          </a:bodyPr>
          <a:lstStyle/>
          <a:p>
            <a:pPr algn="ctr"/>
            <a:endParaRPr lang="en-US" sz="2247" b="0" i="0" dirty="0">
              <a:latin typeface="Arial Regular" charset="0"/>
            </a:endParaRPr>
          </a:p>
        </p:txBody>
      </p:sp>
      <p:sp>
        <p:nvSpPr>
          <p:cNvPr id="2" name="Title 1"/>
          <p:cNvSpPr>
            <a:spLocks noGrp="1"/>
          </p:cNvSpPr>
          <p:nvPr>
            <p:ph type="title"/>
          </p:nvPr>
        </p:nvSpPr>
        <p:spPr>
          <a:xfrm>
            <a:off x="285750" y="1285875"/>
            <a:ext cx="1857375" cy="22860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285750" y="165735"/>
            <a:ext cx="1857375" cy="514350"/>
          </a:xfrm>
        </p:spPr>
        <p:txBody>
          <a:bodyPr tIns="0">
            <a:noAutofit/>
          </a:bodyPr>
          <a:lstStyle>
            <a:lvl1pPr>
              <a:defRPr sz="823">
                <a:solidFill>
                  <a:schemeClr val="accent1"/>
                </a:solidFill>
              </a:defRPr>
            </a:lvl1pPr>
            <a:lvl2pPr>
              <a:defRPr sz="823">
                <a:solidFill>
                  <a:schemeClr val="accent1"/>
                </a:solidFill>
              </a:defRPr>
            </a:lvl2pPr>
            <a:lvl3pPr>
              <a:defRPr sz="823">
                <a:solidFill>
                  <a:schemeClr val="accent1"/>
                </a:solidFill>
              </a:defRPr>
            </a:lvl3pPr>
            <a:lvl4pPr>
              <a:defRPr sz="823">
                <a:solidFill>
                  <a:schemeClr val="accent1"/>
                </a:solidFill>
              </a:defRPr>
            </a:lvl4pPr>
          </a:lstStyle>
          <a:p>
            <a:pPr lvl="0"/>
            <a:r>
              <a:rPr lang="en-US" dirty="0"/>
              <a:t>Click to edit Master text styles</a:t>
            </a:r>
          </a:p>
        </p:txBody>
      </p:sp>
      <p:sp>
        <p:nvSpPr>
          <p:cNvPr id="13" name="Text Placeholder 23"/>
          <p:cNvSpPr>
            <a:spLocks noGrp="1"/>
          </p:cNvSpPr>
          <p:nvPr>
            <p:ph type="body" sz="quarter" idx="14" hasCustomPrompt="1"/>
          </p:nvPr>
        </p:nvSpPr>
        <p:spPr>
          <a:xfrm>
            <a:off x="285750" y="4572000"/>
            <a:ext cx="1885950" cy="302895"/>
          </a:xfrm>
        </p:spPr>
        <p:txBody>
          <a:bodyPr tIns="0" anchor="b"/>
          <a:lstStyle>
            <a:lvl1pPr>
              <a:defRPr sz="412" b="0">
                <a:solidFill>
                  <a:schemeClr val="bg2">
                    <a:alpha val="70000"/>
                  </a:schemeClr>
                </a:solidFill>
              </a:defRPr>
            </a:lvl1pPr>
            <a:lvl2pPr>
              <a:defRPr sz="463"/>
            </a:lvl2pPr>
            <a:lvl3pPr>
              <a:defRPr sz="463"/>
            </a:lvl3pPr>
            <a:lvl4pPr>
              <a:defRPr sz="463"/>
            </a:lvl4pPr>
            <a:lvl5pPr>
              <a:defRPr sz="463"/>
            </a:lvl5pPr>
          </a:lstStyle>
          <a:p>
            <a:pPr lvl="0"/>
            <a:r>
              <a:rPr lang="en-US" dirty="0"/>
              <a:t>Source: Edit source here</a:t>
            </a:r>
          </a:p>
        </p:txBody>
      </p:sp>
      <p:sp>
        <p:nvSpPr>
          <p:cNvPr id="12" name="Footer Placeholder 3"/>
          <p:cNvSpPr txBox="1">
            <a:spLocks/>
          </p:cNvSpPr>
          <p:nvPr userDrawn="1"/>
        </p:nvSpPr>
        <p:spPr>
          <a:xfrm>
            <a:off x="2428875" y="4937761"/>
            <a:ext cx="1427760" cy="136907"/>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411" b="0" i="0" dirty="0">
                <a:solidFill>
                  <a:schemeClr val="tx1">
                    <a:alpha val="60000"/>
                  </a:schemeClr>
                </a:solidFill>
                <a:latin typeface="IBM Plex Sans" charset="0"/>
                <a:ea typeface="IBM Plex Sans" charset="0"/>
                <a:cs typeface="IBM Plex Sans" charset="0"/>
              </a:rPr>
              <a:t>IBM Services</a:t>
            </a:r>
          </a:p>
        </p:txBody>
      </p:sp>
      <p:sp>
        <p:nvSpPr>
          <p:cNvPr id="19" name="Content Placeholder 2"/>
          <p:cNvSpPr>
            <a:spLocks noGrp="1"/>
          </p:cNvSpPr>
          <p:nvPr>
            <p:ph idx="10"/>
          </p:nvPr>
        </p:nvSpPr>
        <p:spPr>
          <a:xfrm>
            <a:off x="4667250" y="1285875"/>
            <a:ext cx="2000250" cy="3286125"/>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20" name="Content Placeholder 2"/>
          <p:cNvSpPr>
            <a:spLocks noGrp="1"/>
          </p:cNvSpPr>
          <p:nvPr>
            <p:ph idx="12"/>
          </p:nvPr>
        </p:nvSpPr>
        <p:spPr>
          <a:xfrm>
            <a:off x="2476500" y="1285875"/>
            <a:ext cx="2000250" cy="3286125"/>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21" name="Content Placeholder 2"/>
          <p:cNvSpPr>
            <a:spLocks noGrp="1"/>
          </p:cNvSpPr>
          <p:nvPr>
            <p:ph idx="13"/>
          </p:nvPr>
        </p:nvSpPr>
        <p:spPr>
          <a:xfrm>
            <a:off x="6858000" y="1285875"/>
            <a:ext cx="2000250" cy="3286125"/>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pic>
        <p:nvPicPr>
          <p:cNvPr id="11" name="Picture 10">
            <a:extLst>
              <a:ext uri="{FF2B5EF4-FFF2-40B4-BE49-F238E27FC236}">
                <a16:creationId xmlns:a16="http://schemas.microsoft.com/office/drawing/2014/main" id="{FD0E7B8A-7931-0740-9A73-8E38C002DFB8}"/>
              </a:ext>
            </a:extLst>
          </p:cNvPr>
          <p:cNvPicPr>
            <a:picLocks noChangeAspect="1"/>
          </p:cNvPicPr>
          <p:nvPr userDrawn="1"/>
        </p:nvPicPr>
        <p:blipFill>
          <a:blip r:embed="rId2" cstate="hq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8663322" y="4769746"/>
            <a:ext cx="303313" cy="148726"/>
          </a:xfrm>
          <a:prstGeom prst="rect">
            <a:avLst/>
          </a:prstGeom>
        </p:spPr>
      </p:pic>
    </p:spTree>
    <p:extLst>
      <p:ext uri="{BB962C8B-B14F-4D97-AF65-F5344CB8AC3E}">
        <p14:creationId xmlns:p14="http://schemas.microsoft.com/office/powerpoint/2010/main" val="262848297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2-8_Title and Content">
    <p:spTree>
      <p:nvGrpSpPr>
        <p:cNvPr id="1" name=""/>
        <p:cNvGrpSpPr/>
        <p:nvPr/>
      </p:nvGrpSpPr>
      <p:grpSpPr>
        <a:xfrm>
          <a:off x="0" y="0"/>
          <a:ext cx="0" cy="0"/>
          <a:chOff x="0" y="0"/>
          <a:chExt cx="0" cy="0"/>
        </a:xfrm>
      </p:grpSpPr>
      <p:sp>
        <p:nvSpPr>
          <p:cNvPr id="4" name="Rectangle 3"/>
          <p:cNvSpPr/>
          <p:nvPr userDrawn="1"/>
        </p:nvSpPr>
        <p:spPr>
          <a:xfrm>
            <a:off x="2286000" y="0"/>
            <a:ext cx="6858000" cy="5143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7064" tIns="23532" rIns="47064" bIns="23532" numCol="1" spcCol="0" rtlCol="0" fromWordArt="0" anchor="ctr" anchorCtr="0" forceAA="0" compatLnSpc="1">
            <a:prstTxWarp prst="textNoShape">
              <a:avLst/>
            </a:prstTxWarp>
            <a:noAutofit/>
          </a:bodyPr>
          <a:lstStyle/>
          <a:p>
            <a:pPr algn="ctr"/>
            <a:endParaRPr lang="en-US" sz="2247" b="0" i="0" dirty="0">
              <a:latin typeface="Arial Regular" charset="0"/>
            </a:endParaRPr>
          </a:p>
        </p:txBody>
      </p:sp>
      <p:sp>
        <p:nvSpPr>
          <p:cNvPr id="2" name="Title 1"/>
          <p:cNvSpPr>
            <a:spLocks noGrp="1"/>
          </p:cNvSpPr>
          <p:nvPr>
            <p:ph type="title"/>
          </p:nvPr>
        </p:nvSpPr>
        <p:spPr>
          <a:xfrm>
            <a:off x="285750" y="1285875"/>
            <a:ext cx="1857375" cy="22860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285750" y="165735"/>
            <a:ext cx="1857375" cy="514350"/>
          </a:xfrm>
        </p:spPr>
        <p:txBody>
          <a:bodyPr tIns="0">
            <a:noAutofit/>
          </a:bodyPr>
          <a:lstStyle>
            <a:lvl1pPr>
              <a:defRPr sz="823">
                <a:solidFill>
                  <a:schemeClr val="accent1"/>
                </a:solidFill>
              </a:defRPr>
            </a:lvl1pPr>
            <a:lvl2pPr>
              <a:defRPr sz="823">
                <a:solidFill>
                  <a:schemeClr val="accent1"/>
                </a:solidFill>
              </a:defRPr>
            </a:lvl2pPr>
            <a:lvl3pPr>
              <a:defRPr sz="823">
                <a:solidFill>
                  <a:schemeClr val="accent1"/>
                </a:solidFill>
              </a:defRPr>
            </a:lvl3pPr>
            <a:lvl4pPr>
              <a:defRPr sz="823">
                <a:solidFill>
                  <a:schemeClr val="accent1"/>
                </a:solidFill>
              </a:defRPr>
            </a:lvl4pPr>
          </a:lstStyle>
          <a:p>
            <a:pPr lvl="0"/>
            <a:r>
              <a:rPr lang="en-US" dirty="0"/>
              <a:t>Click to edit Master text styles</a:t>
            </a:r>
          </a:p>
        </p:txBody>
      </p:sp>
      <p:sp>
        <p:nvSpPr>
          <p:cNvPr id="13" name="Text Placeholder 23"/>
          <p:cNvSpPr>
            <a:spLocks noGrp="1"/>
          </p:cNvSpPr>
          <p:nvPr>
            <p:ph type="body" sz="quarter" idx="14" hasCustomPrompt="1"/>
          </p:nvPr>
        </p:nvSpPr>
        <p:spPr>
          <a:xfrm>
            <a:off x="285751" y="4572000"/>
            <a:ext cx="1885950" cy="302895"/>
          </a:xfrm>
        </p:spPr>
        <p:txBody>
          <a:bodyPr tIns="0" anchor="b"/>
          <a:lstStyle>
            <a:lvl1pPr>
              <a:defRPr sz="412" b="0">
                <a:solidFill>
                  <a:schemeClr val="bg2">
                    <a:alpha val="70000"/>
                  </a:schemeClr>
                </a:solidFill>
              </a:defRPr>
            </a:lvl1pPr>
            <a:lvl2pPr>
              <a:defRPr sz="463"/>
            </a:lvl2pPr>
            <a:lvl3pPr>
              <a:defRPr sz="463"/>
            </a:lvl3pPr>
            <a:lvl4pPr>
              <a:defRPr sz="463"/>
            </a:lvl4pPr>
            <a:lvl5pPr>
              <a:defRPr sz="463"/>
            </a:lvl5pPr>
          </a:lstStyle>
          <a:p>
            <a:pPr lvl="0"/>
            <a:r>
              <a:rPr lang="en-US" dirty="0"/>
              <a:t>Source: Edit source here</a:t>
            </a:r>
          </a:p>
        </p:txBody>
      </p:sp>
      <p:sp>
        <p:nvSpPr>
          <p:cNvPr id="15" name="Footer Placeholder 3"/>
          <p:cNvSpPr txBox="1">
            <a:spLocks/>
          </p:cNvSpPr>
          <p:nvPr userDrawn="1"/>
        </p:nvSpPr>
        <p:spPr>
          <a:xfrm>
            <a:off x="2428875" y="4937761"/>
            <a:ext cx="1427760" cy="136907"/>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411" b="0" i="0" dirty="0">
                <a:solidFill>
                  <a:schemeClr val="tx1">
                    <a:alpha val="60000"/>
                  </a:schemeClr>
                </a:solidFill>
                <a:latin typeface="IBM Plex Sans" charset="0"/>
                <a:ea typeface="IBM Plex Sans" charset="0"/>
                <a:cs typeface="IBM Plex Sans" charset="0"/>
              </a:rPr>
              <a:t>IBM Services</a:t>
            </a:r>
          </a:p>
        </p:txBody>
      </p:sp>
      <p:sp>
        <p:nvSpPr>
          <p:cNvPr id="12" name="Content Placeholder 2"/>
          <p:cNvSpPr>
            <a:spLocks noGrp="1"/>
          </p:cNvSpPr>
          <p:nvPr>
            <p:ph idx="10"/>
          </p:nvPr>
        </p:nvSpPr>
        <p:spPr>
          <a:xfrm>
            <a:off x="4667250" y="1285875"/>
            <a:ext cx="2000250" cy="3286125"/>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4" name="Content Placeholder 2"/>
          <p:cNvSpPr>
            <a:spLocks noGrp="1"/>
          </p:cNvSpPr>
          <p:nvPr>
            <p:ph idx="12"/>
          </p:nvPr>
        </p:nvSpPr>
        <p:spPr>
          <a:xfrm>
            <a:off x="2476500" y="1285875"/>
            <a:ext cx="2000250" cy="3286125"/>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6" name="Content Placeholder 2"/>
          <p:cNvSpPr>
            <a:spLocks noGrp="1"/>
          </p:cNvSpPr>
          <p:nvPr>
            <p:ph idx="13"/>
          </p:nvPr>
        </p:nvSpPr>
        <p:spPr>
          <a:xfrm>
            <a:off x="6858000" y="1285875"/>
            <a:ext cx="2000250" cy="3286125"/>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pic>
        <p:nvPicPr>
          <p:cNvPr id="11" name="Picture 10">
            <a:extLst>
              <a:ext uri="{FF2B5EF4-FFF2-40B4-BE49-F238E27FC236}">
                <a16:creationId xmlns:a16="http://schemas.microsoft.com/office/drawing/2014/main" id="{01B71FAA-0B53-F947-869E-445AAC05803D}"/>
              </a:ext>
            </a:extLst>
          </p:cNvPr>
          <p:cNvPicPr>
            <a:picLocks noChangeAspect="1"/>
          </p:cNvPicPr>
          <p:nvPr userDrawn="1"/>
        </p:nvPicPr>
        <p:blipFill>
          <a:blip r:embed="rId2" cstate="hq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8663322" y="4769746"/>
            <a:ext cx="303313" cy="148726"/>
          </a:xfrm>
          <a:prstGeom prst="rect">
            <a:avLst/>
          </a:prstGeom>
        </p:spPr>
      </p:pic>
    </p:spTree>
    <p:extLst>
      <p:ext uri="{BB962C8B-B14F-4D97-AF65-F5344CB8AC3E}">
        <p14:creationId xmlns:p14="http://schemas.microsoft.com/office/powerpoint/2010/main" val="28063452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6"/>
            <a:ext cx="8686800" cy="4473575"/>
          </a:xfrm>
        </p:spPr>
        <p:txBody>
          <a:bodyPr/>
          <a:lstStyle>
            <a:lvl1pPr>
              <a:lnSpc>
                <a:spcPct val="90000"/>
              </a:lnSpc>
              <a:defRPr sz="9600" b="1"/>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15872340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_2-7_Title and Content">
    <p:spTree>
      <p:nvGrpSpPr>
        <p:cNvPr id="1" name=""/>
        <p:cNvGrpSpPr/>
        <p:nvPr/>
      </p:nvGrpSpPr>
      <p:grpSpPr>
        <a:xfrm>
          <a:off x="0" y="0"/>
          <a:ext cx="0" cy="0"/>
          <a:chOff x="0" y="0"/>
          <a:chExt cx="0" cy="0"/>
        </a:xfrm>
      </p:grpSpPr>
      <p:sp>
        <p:nvSpPr>
          <p:cNvPr id="4" name="Rectangle 3"/>
          <p:cNvSpPr/>
          <p:nvPr userDrawn="1"/>
        </p:nvSpPr>
        <p:spPr>
          <a:xfrm>
            <a:off x="2286000" y="0"/>
            <a:ext cx="6858000" cy="5143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7064" tIns="23532" rIns="47064" bIns="23532" numCol="1" spcCol="0" rtlCol="0" fromWordArt="0" anchor="ctr" anchorCtr="0" forceAA="0" compatLnSpc="1">
            <a:prstTxWarp prst="textNoShape">
              <a:avLst/>
            </a:prstTxWarp>
            <a:noAutofit/>
          </a:bodyPr>
          <a:lstStyle/>
          <a:p>
            <a:pPr algn="ctr"/>
            <a:endParaRPr lang="en-US" sz="2247" b="0" i="0" dirty="0">
              <a:latin typeface="Arial Regular" charset="0"/>
            </a:endParaRPr>
          </a:p>
        </p:txBody>
      </p:sp>
      <p:sp>
        <p:nvSpPr>
          <p:cNvPr id="2" name="Title 1"/>
          <p:cNvSpPr>
            <a:spLocks noGrp="1"/>
          </p:cNvSpPr>
          <p:nvPr>
            <p:ph type="title"/>
          </p:nvPr>
        </p:nvSpPr>
        <p:spPr>
          <a:xfrm>
            <a:off x="285750" y="1285875"/>
            <a:ext cx="1857375" cy="22860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285750" y="165735"/>
            <a:ext cx="1857375" cy="514350"/>
          </a:xfrm>
        </p:spPr>
        <p:txBody>
          <a:bodyPr tIns="0">
            <a:noAutofit/>
          </a:bodyPr>
          <a:lstStyle>
            <a:lvl1pPr>
              <a:defRPr sz="823">
                <a:solidFill>
                  <a:schemeClr val="accent1"/>
                </a:solidFill>
              </a:defRPr>
            </a:lvl1pPr>
            <a:lvl2pPr>
              <a:defRPr sz="823">
                <a:solidFill>
                  <a:schemeClr val="accent1"/>
                </a:solidFill>
              </a:defRPr>
            </a:lvl2pPr>
            <a:lvl3pPr>
              <a:defRPr sz="823">
                <a:solidFill>
                  <a:schemeClr val="accent1"/>
                </a:solidFill>
              </a:defRPr>
            </a:lvl3pPr>
            <a:lvl4pPr>
              <a:defRPr sz="823">
                <a:solidFill>
                  <a:schemeClr val="accent1"/>
                </a:solidFill>
              </a:defRPr>
            </a:lvl4pPr>
          </a:lstStyle>
          <a:p>
            <a:pPr lvl="0"/>
            <a:r>
              <a:rPr lang="en-US" dirty="0"/>
              <a:t>Click to edit Master text styles</a:t>
            </a:r>
          </a:p>
        </p:txBody>
      </p:sp>
      <p:sp>
        <p:nvSpPr>
          <p:cNvPr id="13" name="Text Placeholder 23"/>
          <p:cNvSpPr>
            <a:spLocks noGrp="1"/>
          </p:cNvSpPr>
          <p:nvPr>
            <p:ph type="body" sz="quarter" idx="14" hasCustomPrompt="1"/>
          </p:nvPr>
        </p:nvSpPr>
        <p:spPr>
          <a:xfrm>
            <a:off x="285750" y="4572000"/>
            <a:ext cx="1885950" cy="302895"/>
          </a:xfrm>
        </p:spPr>
        <p:txBody>
          <a:bodyPr tIns="0" anchor="b"/>
          <a:lstStyle>
            <a:lvl1pPr>
              <a:defRPr sz="412" b="0">
                <a:solidFill>
                  <a:schemeClr val="bg2">
                    <a:alpha val="70000"/>
                  </a:schemeClr>
                </a:solidFill>
              </a:defRPr>
            </a:lvl1pPr>
            <a:lvl2pPr>
              <a:defRPr sz="463"/>
            </a:lvl2pPr>
            <a:lvl3pPr>
              <a:defRPr sz="463"/>
            </a:lvl3pPr>
            <a:lvl4pPr>
              <a:defRPr sz="463"/>
            </a:lvl4pPr>
            <a:lvl5pPr>
              <a:defRPr sz="463"/>
            </a:lvl5pPr>
          </a:lstStyle>
          <a:p>
            <a:pPr lvl="0"/>
            <a:r>
              <a:rPr lang="en-US" dirty="0"/>
              <a:t>Source: Edit source here</a:t>
            </a:r>
          </a:p>
        </p:txBody>
      </p:sp>
      <p:sp>
        <p:nvSpPr>
          <p:cNvPr id="12" name="Footer Placeholder 3"/>
          <p:cNvSpPr txBox="1">
            <a:spLocks/>
          </p:cNvSpPr>
          <p:nvPr userDrawn="1"/>
        </p:nvSpPr>
        <p:spPr>
          <a:xfrm>
            <a:off x="2428875" y="4937761"/>
            <a:ext cx="1427760" cy="136907"/>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411" b="0" i="0" dirty="0">
                <a:solidFill>
                  <a:schemeClr val="tx1">
                    <a:alpha val="60000"/>
                  </a:schemeClr>
                </a:solidFill>
                <a:latin typeface="IBM Plex Sans" charset="0"/>
                <a:ea typeface="IBM Plex Sans" charset="0"/>
                <a:cs typeface="IBM Plex Sans" charset="0"/>
              </a:rPr>
              <a:t>IBM Services</a:t>
            </a:r>
          </a:p>
        </p:txBody>
      </p:sp>
      <p:pic>
        <p:nvPicPr>
          <p:cNvPr id="9" name="Picture 8">
            <a:extLst>
              <a:ext uri="{FF2B5EF4-FFF2-40B4-BE49-F238E27FC236}">
                <a16:creationId xmlns:a16="http://schemas.microsoft.com/office/drawing/2014/main" id="{621CE7D6-B71A-974E-8CD7-040379D38A0D}"/>
              </a:ext>
            </a:extLst>
          </p:cNvPr>
          <p:cNvPicPr>
            <a:picLocks noChangeAspect="1"/>
          </p:cNvPicPr>
          <p:nvPr userDrawn="1"/>
        </p:nvPicPr>
        <p:blipFill>
          <a:blip r:embed="rId2" cstate="hq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8663322" y="4769746"/>
            <a:ext cx="303313" cy="148726"/>
          </a:xfrm>
          <a:prstGeom prst="rect">
            <a:avLst/>
          </a:prstGeom>
        </p:spPr>
      </p:pic>
    </p:spTree>
    <p:extLst>
      <p:ext uri="{BB962C8B-B14F-4D97-AF65-F5344CB8AC3E}">
        <p14:creationId xmlns:p14="http://schemas.microsoft.com/office/powerpoint/2010/main" val="3942732013"/>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_2-8_Title and Content">
    <p:spTree>
      <p:nvGrpSpPr>
        <p:cNvPr id="1" name=""/>
        <p:cNvGrpSpPr/>
        <p:nvPr/>
      </p:nvGrpSpPr>
      <p:grpSpPr>
        <a:xfrm>
          <a:off x="0" y="0"/>
          <a:ext cx="0" cy="0"/>
          <a:chOff x="0" y="0"/>
          <a:chExt cx="0" cy="0"/>
        </a:xfrm>
      </p:grpSpPr>
      <p:sp>
        <p:nvSpPr>
          <p:cNvPr id="4" name="Rectangle 3"/>
          <p:cNvSpPr/>
          <p:nvPr userDrawn="1"/>
        </p:nvSpPr>
        <p:spPr>
          <a:xfrm>
            <a:off x="2286000" y="0"/>
            <a:ext cx="6858000" cy="5143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7064" tIns="23532" rIns="47064" bIns="23532" numCol="1" spcCol="0" rtlCol="0" fromWordArt="0" anchor="ctr" anchorCtr="0" forceAA="0" compatLnSpc="1">
            <a:prstTxWarp prst="textNoShape">
              <a:avLst/>
            </a:prstTxWarp>
            <a:noAutofit/>
          </a:bodyPr>
          <a:lstStyle/>
          <a:p>
            <a:pPr algn="ctr"/>
            <a:endParaRPr lang="en-US" sz="2247" b="0" i="0" dirty="0">
              <a:latin typeface="Arial Regular" charset="0"/>
            </a:endParaRPr>
          </a:p>
        </p:txBody>
      </p:sp>
      <p:sp>
        <p:nvSpPr>
          <p:cNvPr id="2" name="Title 1"/>
          <p:cNvSpPr>
            <a:spLocks noGrp="1"/>
          </p:cNvSpPr>
          <p:nvPr>
            <p:ph type="title"/>
          </p:nvPr>
        </p:nvSpPr>
        <p:spPr>
          <a:xfrm>
            <a:off x="285750" y="1285875"/>
            <a:ext cx="1857375" cy="22860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285750" y="165735"/>
            <a:ext cx="1857375" cy="514350"/>
          </a:xfrm>
        </p:spPr>
        <p:txBody>
          <a:bodyPr tIns="0">
            <a:noAutofit/>
          </a:bodyPr>
          <a:lstStyle>
            <a:lvl1pPr>
              <a:defRPr sz="823">
                <a:solidFill>
                  <a:schemeClr val="accent1"/>
                </a:solidFill>
              </a:defRPr>
            </a:lvl1pPr>
            <a:lvl2pPr>
              <a:defRPr sz="823">
                <a:solidFill>
                  <a:schemeClr val="accent1"/>
                </a:solidFill>
              </a:defRPr>
            </a:lvl2pPr>
            <a:lvl3pPr>
              <a:defRPr sz="823">
                <a:solidFill>
                  <a:schemeClr val="accent1"/>
                </a:solidFill>
              </a:defRPr>
            </a:lvl3pPr>
            <a:lvl4pPr>
              <a:defRPr sz="823">
                <a:solidFill>
                  <a:schemeClr val="accent1"/>
                </a:solidFill>
              </a:defRPr>
            </a:lvl4pPr>
          </a:lstStyle>
          <a:p>
            <a:pPr lvl="0"/>
            <a:r>
              <a:rPr lang="en-US" dirty="0"/>
              <a:t>Click to edit Master text styles</a:t>
            </a:r>
          </a:p>
        </p:txBody>
      </p:sp>
      <p:sp>
        <p:nvSpPr>
          <p:cNvPr id="13" name="Text Placeholder 23"/>
          <p:cNvSpPr>
            <a:spLocks noGrp="1"/>
          </p:cNvSpPr>
          <p:nvPr>
            <p:ph type="body" sz="quarter" idx="14" hasCustomPrompt="1"/>
          </p:nvPr>
        </p:nvSpPr>
        <p:spPr>
          <a:xfrm>
            <a:off x="285751" y="4572000"/>
            <a:ext cx="1885950" cy="302895"/>
          </a:xfrm>
        </p:spPr>
        <p:txBody>
          <a:bodyPr tIns="0" anchor="b"/>
          <a:lstStyle>
            <a:lvl1pPr>
              <a:defRPr sz="412" b="0">
                <a:solidFill>
                  <a:schemeClr val="bg2">
                    <a:alpha val="70000"/>
                  </a:schemeClr>
                </a:solidFill>
              </a:defRPr>
            </a:lvl1pPr>
            <a:lvl2pPr>
              <a:defRPr sz="463"/>
            </a:lvl2pPr>
            <a:lvl3pPr>
              <a:defRPr sz="463"/>
            </a:lvl3pPr>
            <a:lvl4pPr>
              <a:defRPr sz="463"/>
            </a:lvl4pPr>
            <a:lvl5pPr>
              <a:defRPr sz="463"/>
            </a:lvl5pPr>
          </a:lstStyle>
          <a:p>
            <a:pPr lvl="0"/>
            <a:r>
              <a:rPr lang="en-US" dirty="0"/>
              <a:t>Source: Edit source here</a:t>
            </a:r>
          </a:p>
        </p:txBody>
      </p:sp>
      <p:sp>
        <p:nvSpPr>
          <p:cNvPr id="15" name="Footer Placeholder 3"/>
          <p:cNvSpPr txBox="1">
            <a:spLocks/>
          </p:cNvSpPr>
          <p:nvPr userDrawn="1"/>
        </p:nvSpPr>
        <p:spPr>
          <a:xfrm>
            <a:off x="2428875" y="4937761"/>
            <a:ext cx="1427760" cy="136907"/>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411" b="0" i="0" dirty="0">
                <a:solidFill>
                  <a:schemeClr val="tx1">
                    <a:alpha val="60000"/>
                  </a:schemeClr>
                </a:solidFill>
                <a:latin typeface="IBM Plex Sans" charset="0"/>
                <a:ea typeface="IBM Plex Sans" charset="0"/>
                <a:cs typeface="IBM Plex Sans" charset="0"/>
              </a:rPr>
              <a:t>IBM Services</a:t>
            </a:r>
          </a:p>
        </p:txBody>
      </p:sp>
      <p:pic>
        <p:nvPicPr>
          <p:cNvPr id="9" name="Picture 8">
            <a:extLst>
              <a:ext uri="{FF2B5EF4-FFF2-40B4-BE49-F238E27FC236}">
                <a16:creationId xmlns:a16="http://schemas.microsoft.com/office/drawing/2014/main" id="{BABCAE23-D1DE-7A42-AA39-25E2C89D1758}"/>
              </a:ext>
            </a:extLst>
          </p:cNvPr>
          <p:cNvPicPr>
            <a:picLocks noChangeAspect="1"/>
          </p:cNvPicPr>
          <p:nvPr userDrawn="1"/>
        </p:nvPicPr>
        <p:blipFill>
          <a:blip r:embed="rId2" cstate="hq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8663322" y="4769746"/>
            <a:ext cx="303313" cy="148726"/>
          </a:xfrm>
          <a:prstGeom prst="rect">
            <a:avLst/>
          </a:prstGeom>
        </p:spPr>
      </p:pic>
    </p:spTree>
    <p:extLst>
      <p:ext uri="{BB962C8B-B14F-4D97-AF65-F5344CB8AC3E}">
        <p14:creationId xmlns:p14="http://schemas.microsoft.com/office/powerpoint/2010/main" val="247245813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2-9_Title and Content">
    <p:spTree>
      <p:nvGrpSpPr>
        <p:cNvPr id="1" name=""/>
        <p:cNvGrpSpPr/>
        <p:nvPr/>
      </p:nvGrpSpPr>
      <p:grpSpPr>
        <a:xfrm>
          <a:off x="0" y="0"/>
          <a:ext cx="0" cy="0"/>
          <a:chOff x="0" y="0"/>
          <a:chExt cx="0" cy="0"/>
        </a:xfrm>
      </p:grpSpPr>
      <p:sp>
        <p:nvSpPr>
          <p:cNvPr id="6" name="Rectangle 5"/>
          <p:cNvSpPr/>
          <p:nvPr userDrawn="1"/>
        </p:nvSpPr>
        <p:spPr>
          <a:xfrm flipH="1">
            <a:off x="0" y="794"/>
            <a:ext cx="4572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7064" tIns="23532" rIns="47064" bIns="23532" numCol="1" spcCol="0" rtlCol="0" fromWordArt="0" anchor="ctr" anchorCtr="0" forceAA="0" compatLnSpc="1">
            <a:prstTxWarp prst="textNoShape">
              <a:avLst/>
            </a:prstTxWarp>
            <a:noAutofit/>
          </a:bodyPr>
          <a:lstStyle/>
          <a:p>
            <a:pPr algn="ctr"/>
            <a:endParaRPr lang="en-US" sz="2247" b="0" i="0" dirty="0">
              <a:latin typeface="Arial Regular" charset="0"/>
            </a:endParaRPr>
          </a:p>
        </p:txBody>
      </p:sp>
      <p:sp>
        <p:nvSpPr>
          <p:cNvPr id="2" name="Title 1"/>
          <p:cNvSpPr>
            <a:spLocks noGrp="1"/>
          </p:cNvSpPr>
          <p:nvPr>
            <p:ph type="title"/>
          </p:nvPr>
        </p:nvSpPr>
        <p:spPr>
          <a:xfrm>
            <a:off x="285750" y="428625"/>
            <a:ext cx="4114800" cy="714375"/>
          </a:xfrm>
        </p:spPr>
        <p:txBody>
          <a:bodyPr>
            <a:noAutofit/>
          </a:bodyPr>
          <a:lstStyle/>
          <a:p>
            <a:r>
              <a:rPr lang="en-US" dirty="0"/>
              <a:t>Click to edit Master title style</a:t>
            </a:r>
          </a:p>
        </p:txBody>
      </p:sp>
      <p:sp>
        <p:nvSpPr>
          <p:cNvPr id="5" name="Text Placeholder 4"/>
          <p:cNvSpPr>
            <a:spLocks noGrp="1"/>
          </p:cNvSpPr>
          <p:nvPr>
            <p:ph type="body" sz="quarter" idx="11"/>
          </p:nvPr>
        </p:nvSpPr>
        <p:spPr>
          <a:xfrm>
            <a:off x="285750" y="165735"/>
            <a:ext cx="4114800" cy="171450"/>
          </a:xfrm>
        </p:spPr>
        <p:txBody>
          <a:bodyPr tIns="0">
            <a:noAutofit/>
          </a:bodyPr>
          <a:lstStyle>
            <a:lvl1pPr>
              <a:defRPr sz="823">
                <a:solidFill>
                  <a:schemeClr val="accent1"/>
                </a:solidFill>
              </a:defRPr>
            </a:lvl1pPr>
            <a:lvl2pPr>
              <a:defRPr sz="823">
                <a:solidFill>
                  <a:schemeClr val="accent1"/>
                </a:solidFill>
              </a:defRPr>
            </a:lvl2pPr>
            <a:lvl3pPr>
              <a:defRPr sz="823">
                <a:solidFill>
                  <a:schemeClr val="accent1"/>
                </a:solidFill>
              </a:defRPr>
            </a:lvl3pPr>
            <a:lvl4pPr>
              <a:defRPr sz="823">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284286" y="4589145"/>
            <a:ext cx="4114800" cy="285750"/>
          </a:xfrm>
        </p:spPr>
        <p:txBody>
          <a:bodyPr tIns="0" anchor="b"/>
          <a:lstStyle>
            <a:lvl1pPr>
              <a:defRPr sz="412" b="0">
                <a:solidFill>
                  <a:schemeClr val="bg2">
                    <a:alpha val="70000"/>
                  </a:schemeClr>
                </a:solidFill>
                <a:latin typeface="IBM Plex Sans" charset="0"/>
                <a:ea typeface="IBM Plex Sans" charset="0"/>
                <a:cs typeface="IBM Plex Sans" charset="0"/>
              </a:defRPr>
            </a:lvl1pPr>
            <a:lvl2pPr>
              <a:defRPr sz="463"/>
            </a:lvl2pPr>
            <a:lvl3pPr>
              <a:defRPr sz="463"/>
            </a:lvl3pPr>
            <a:lvl4pPr>
              <a:defRPr sz="463"/>
            </a:lvl4pPr>
            <a:lvl5pPr>
              <a:defRPr sz="463"/>
            </a:lvl5pPr>
          </a:lstStyle>
          <a:p>
            <a:pPr lvl="0"/>
            <a:r>
              <a:rPr lang="en-US" dirty="0"/>
              <a:t>Source: Edit source here</a:t>
            </a:r>
          </a:p>
        </p:txBody>
      </p:sp>
      <p:grpSp>
        <p:nvGrpSpPr>
          <p:cNvPr id="12" name="Group 11"/>
          <p:cNvGrpSpPr/>
          <p:nvPr userDrawn="1"/>
        </p:nvGrpSpPr>
        <p:grpSpPr>
          <a:xfrm>
            <a:off x="571500" y="4937285"/>
            <a:ext cx="1695844" cy="137857"/>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411" b="0" i="0" dirty="0">
                  <a:latin typeface="IBM Plex Sans" charset="0"/>
                  <a:ea typeface="IBM Plex Sans" charset="0"/>
                  <a:cs typeface="IBM Plex Sans" charset="0"/>
                </a:rPr>
                <a:t>©</a:t>
              </a:r>
              <a:r>
                <a:rPr lang="en-US" sz="206" b="0" i="0" dirty="0">
                  <a:latin typeface="IBM Plex Sans" charset="0"/>
                  <a:ea typeface="IBM Plex Sans" charset="0"/>
                  <a:cs typeface="IBM Plex Sans" charset="0"/>
                </a:rPr>
                <a:t> </a:t>
              </a:r>
              <a:r>
                <a:rPr lang="en-US" sz="411" b="0" i="0" dirty="0">
                  <a:latin typeface="IBM Plex Sans" charset="0"/>
                  <a:ea typeface="IBM Plex Sans" charset="0"/>
                  <a:cs typeface="IBM Plex Sans" charset="0"/>
                </a:rPr>
                <a:t>2018 IBM Corporation</a:t>
              </a:r>
              <a:r>
                <a:rPr lang="en-US" sz="411" b="0" i="0" baseline="0" dirty="0">
                  <a:latin typeface="IBM Plex Sans" charset="0"/>
                  <a:ea typeface="IBM Plex Sans" charset="0"/>
                  <a:cs typeface="IBM Plex Sans" charset="0"/>
                </a:rPr>
                <a:t>              </a:t>
              </a:r>
              <a:r>
                <a:rPr lang="en-US" sz="411" b="0" i="0" dirty="0">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411" b="0" i="0" dirty="0">
                  <a:solidFill>
                    <a:schemeClr val="bg2">
                      <a:alpha val="60000"/>
                    </a:schemeClr>
                  </a:solidFill>
                  <a:latin typeface="IBM Plex Sans" charset="0"/>
                  <a:ea typeface="IBM Plex Sans" charset="0"/>
                  <a:cs typeface="IBM Plex Sans" charset="0"/>
                </a:rPr>
                <a:t> </a:t>
              </a:r>
              <a:fld id="{7C9968D1-C8E5-4FE3-AED4-7D4518C301B3}" type="datetime3">
                <a:rPr lang="en-US" sz="411"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26 June 2020</a:t>
              </a:fld>
              <a:endParaRPr lang="en-US" sz="411" b="0" i="0" dirty="0">
                <a:solidFill>
                  <a:schemeClr val="bg2">
                    <a:alpha val="60000"/>
                  </a:schemeClr>
                </a:solidFill>
                <a:latin typeface="IBM Plex Sans" charset="0"/>
                <a:ea typeface="IBM Plex Sans" charset="0"/>
                <a:cs typeface="IBM Plex Sans" charset="0"/>
              </a:endParaRPr>
            </a:p>
          </p:txBody>
        </p:sp>
      </p:grpSp>
      <p:sp>
        <p:nvSpPr>
          <p:cNvPr id="15" name="Footer Placeholder 3"/>
          <p:cNvSpPr txBox="1">
            <a:spLocks/>
          </p:cNvSpPr>
          <p:nvPr userDrawn="1"/>
        </p:nvSpPr>
        <p:spPr>
          <a:xfrm>
            <a:off x="2428875" y="4937761"/>
            <a:ext cx="1427760" cy="136907"/>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411" b="0" i="0" dirty="0">
                <a:latin typeface="IBM Plex Sans" charset="0"/>
                <a:ea typeface="IBM Plex Sans" charset="0"/>
                <a:cs typeface="IBM Plex Sans" charset="0"/>
              </a:rPr>
              <a:t>IBM Services</a:t>
            </a:r>
          </a:p>
        </p:txBody>
      </p:sp>
      <p:sp>
        <p:nvSpPr>
          <p:cNvPr id="16" name="Slide Number Placeholder 2"/>
          <p:cNvSpPr txBox="1">
            <a:spLocks/>
          </p:cNvSpPr>
          <p:nvPr userDrawn="1"/>
        </p:nvSpPr>
        <p:spPr>
          <a:xfrm>
            <a:off x="284289" y="4933620"/>
            <a:ext cx="204924" cy="136906"/>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412" b="0" i="0" smtClean="0">
                <a:solidFill>
                  <a:schemeClr val="bg2"/>
                </a:solidFill>
                <a:latin typeface="IBM Plex Sans" charset="0"/>
                <a:ea typeface="IBM Plex Sans" charset="0"/>
                <a:cs typeface="IBM Plex Sans" charset="0"/>
              </a:rPr>
              <a:pPr algn="l"/>
              <a:t>‹#›</a:t>
            </a:fld>
            <a:endParaRPr lang="en-US" sz="412" b="0" i="0" dirty="0">
              <a:solidFill>
                <a:schemeClr val="bg2"/>
              </a:solidFill>
              <a:latin typeface="IBM Plex Sans" charset="0"/>
              <a:ea typeface="IBM Plex Sans" charset="0"/>
              <a:cs typeface="IBM Plex Sans" charset="0"/>
            </a:endParaRPr>
          </a:p>
        </p:txBody>
      </p:sp>
      <p:sp>
        <p:nvSpPr>
          <p:cNvPr id="125" name="Content Placeholder 2"/>
          <p:cNvSpPr>
            <a:spLocks noGrp="1"/>
          </p:cNvSpPr>
          <p:nvPr>
            <p:ph idx="1"/>
          </p:nvPr>
        </p:nvSpPr>
        <p:spPr>
          <a:xfrm>
            <a:off x="284286" y="1285875"/>
            <a:ext cx="4114800" cy="3286125"/>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26" name="Content Placeholder 2"/>
          <p:cNvSpPr>
            <a:spLocks noGrp="1"/>
          </p:cNvSpPr>
          <p:nvPr>
            <p:ph idx="13"/>
          </p:nvPr>
        </p:nvSpPr>
        <p:spPr>
          <a:xfrm>
            <a:off x="4743450" y="1285875"/>
            <a:ext cx="4114800" cy="3286125"/>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pic>
        <p:nvPicPr>
          <p:cNvPr id="18" name="Picture 17">
            <a:extLst>
              <a:ext uri="{FF2B5EF4-FFF2-40B4-BE49-F238E27FC236}">
                <a16:creationId xmlns:a16="http://schemas.microsoft.com/office/drawing/2014/main" id="{251F82BC-2C1C-1742-A9FA-EE57D6A489A1}"/>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8663322" y="4769746"/>
            <a:ext cx="303313" cy="148726"/>
          </a:xfrm>
          <a:prstGeom prst="rect">
            <a:avLst/>
          </a:prstGeom>
        </p:spPr>
      </p:pic>
    </p:spTree>
    <p:extLst>
      <p:ext uri="{BB962C8B-B14F-4D97-AF65-F5344CB8AC3E}">
        <p14:creationId xmlns:p14="http://schemas.microsoft.com/office/powerpoint/2010/main" val="269260480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2-10_Title and Content">
    <p:spTree>
      <p:nvGrpSpPr>
        <p:cNvPr id="1" name=""/>
        <p:cNvGrpSpPr/>
        <p:nvPr/>
      </p:nvGrpSpPr>
      <p:grpSpPr>
        <a:xfrm>
          <a:off x="0" y="0"/>
          <a:ext cx="0" cy="0"/>
          <a:chOff x="0" y="0"/>
          <a:chExt cx="0" cy="0"/>
        </a:xfrm>
      </p:grpSpPr>
      <p:sp>
        <p:nvSpPr>
          <p:cNvPr id="4" name="Rectangle 3"/>
          <p:cNvSpPr/>
          <p:nvPr userDrawn="1"/>
        </p:nvSpPr>
        <p:spPr>
          <a:xfrm flipH="1">
            <a:off x="0" y="0"/>
            <a:ext cx="4572000" cy="5143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7064" tIns="23532" rIns="47064" bIns="23532" numCol="1" spcCol="0" rtlCol="0" fromWordArt="0" anchor="ctr" anchorCtr="0" forceAA="0" compatLnSpc="1">
            <a:prstTxWarp prst="textNoShape">
              <a:avLst/>
            </a:prstTxWarp>
            <a:noAutofit/>
          </a:bodyPr>
          <a:lstStyle/>
          <a:p>
            <a:pPr algn="ctr"/>
            <a:endParaRPr lang="en-US" sz="2247" b="0" i="0" dirty="0">
              <a:solidFill>
                <a:schemeClr val="tx1"/>
              </a:solidFill>
              <a:latin typeface="Arial Regular" charset="0"/>
            </a:endParaRPr>
          </a:p>
        </p:txBody>
      </p:sp>
      <p:sp>
        <p:nvSpPr>
          <p:cNvPr id="2" name="Title 1"/>
          <p:cNvSpPr>
            <a:spLocks noGrp="1"/>
          </p:cNvSpPr>
          <p:nvPr>
            <p:ph type="title"/>
          </p:nvPr>
        </p:nvSpPr>
        <p:spPr/>
        <p:txBody>
          <a:bodyPr>
            <a:noAutofit/>
          </a:bodyPr>
          <a:lstStyle>
            <a:lvl1pPr>
              <a:defRPr>
                <a:solidFill>
                  <a:schemeClr val="tx1"/>
                </a:solidFill>
              </a:defRPr>
            </a:lvl1pPr>
          </a:lstStyle>
          <a:p>
            <a:r>
              <a:rPr lang="en-US" dirty="0"/>
              <a:t>Click to edit Master title style</a:t>
            </a:r>
          </a:p>
        </p:txBody>
      </p:sp>
      <p:sp>
        <p:nvSpPr>
          <p:cNvPr id="5" name="Text Placeholder 4"/>
          <p:cNvSpPr>
            <a:spLocks noGrp="1"/>
          </p:cNvSpPr>
          <p:nvPr>
            <p:ph type="body" sz="quarter" idx="11"/>
          </p:nvPr>
        </p:nvSpPr>
        <p:spPr>
          <a:xfrm>
            <a:off x="285750" y="165735"/>
            <a:ext cx="4114800" cy="171450"/>
          </a:xfrm>
        </p:spPr>
        <p:txBody>
          <a:bodyPr tIns="0">
            <a:noAutofit/>
          </a:bodyPr>
          <a:lstStyle>
            <a:lvl1pPr>
              <a:defRPr sz="823">
                <a:solidFill>
                  <a:schemeClr val="accent1"/>
                </a:solidFill>
              </a:defRPr>
            </a:lvl1pPr>
            <a:lvl2pPr>
              <a:defRPr sz="823">
                <a:solidFill>
                  <a:schemeClr val="accent1"/>
                </a:solidFill>
              </a:defRPr>
            </a:lvl2pPr>
            <a:lvl3pPr>
              <a:defRPr sz="823">
                <a:solidFill>
                  <a:schemeClr val="accent1"/>
                </a:solidFill>
              </a:defRPr>
            </a:lvl3pPr>
            <a:lvl4pPr>
              <a:defRPr sz="823">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284286" y="4589145"/>
            <a:ext cx="4114800" cy="285750"/>
          </a:xfrm>
        </p:spPr>
        <p:txBody>
          <a:bodyPr tIns="0" anchor="b"/>
          <a:lstStyle>
            <a:lvl1pPr>
              <a:defRPr sz="412" b="0">
                <a:solidFill>
                  <a:schemeClr val="tx1">
                    <a:alpha val="60000"/>
                  </a:schemeClr>
                </a:solidFill>
              </a:defRPr>
            </a:lvl1pPr>
            <a:lvl2pPr>
              <a:defRPr sz="463"/>
            </a:lvl2pPr>
            <a:lvl3pPr>
              <a:defRPr sz="463"/>
            </a:lvl3pPr>
            <a:lvl4pPr>
              <a:defRPr sz="463"/>
            </a:lvl4pPr>
            <a:lvl5pPr>
              <a:defRPr sz="463"/>
            </a:lvl5pPr>
          </a:lstStyle>
          <a:p>
            <a:pPr lvl="0"/>
            <a:r>
              <a:rPr lang="en-US" dirty="0"/>
              <a:t>Source: Edit source here</a:t>
            </a:r>
          </a:p>
        </p:txBody>
      </p:sp>
      <p:grpSp>
        <p:nvGrpSpPr>
          <p:cNvPr id="12" name="Group 11"/>
          <p:cNvGrpSpPr/>
          <p:nvPr userDrawn="1"/>
        </p:nvGrpSpPr>
        <p:grpSpPr>
          <a:xfrm>
            <a:off x="571500" y="4937285"/>
            <a:ext cx="1695844" cy="137857"/>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411" b="0" i="0" dirty="0">
                  <a:solidFill>
                    <a:schemeClr val="tx1">
                      <a:alpha val="60000"/>
                    </a:schemeClr>
                  </a:solidFill>
                  <a:latin typeface="IBM Plex Sans" charset="0"/>
                  <a:ea typeface="IBM Plex Sans" charset="0"/>
                  <a:cs typeface="IBM Plex Sans" charset="0"/>
                </a:rPr>
                <a:t>©</a:t>
              </a:r>
              <a:r>
                <a:rPr lang="en-US" sz="206" b="0" i="0" dirty="0">
                  <a:solidFill>
                    <a:schemeClr val="tx1">
                      <a:alpha val="60000"/>
                    </a:schemeClr>
                  </a:solidFill>
                  <a:latin typeface="IBM Plex Sans" charset="0"/>
                  <a:ea typeface="IBM Plex Sans" charset="0"/>
                  <a:cs typeface="IBM Plex Sans" charset="0"/>
                </a:rPr>
                <a:t> </a:t>
              </a:r>
              <a:r>
                <a:rPr lang="en-US" sz="411" b="0" i="0" dirty="0">
                  <a:solidFill>
                    <a:schemeClr val="tx1">
                      <a:alpha val="60000"/>
                    </a:schemeClr>
                  </a:solidFill>
                  <a:latin typeface="IBM Plex Sans" charset="0"/>
                  <a:ea typeface="IBM Plex Sans" charset="0"/>
                  <a:cs typeface="IBM Plex Sans" charset="0"/>
                </a:rPr>
                <a:t>2018 IBM Corporation</a:t>
              </a:r>
              <a:r>
                <a:rPr lang="en-US" sz="411" b="0" i="0" baseline="0" dirty="0">
                  <a:solidFill>
                    <a:schemeClr val="tx1">
                      <a:alpha val="60000"/>
                    </a:schemeClr>
                  </a:solidFill>
                  <a:latin typeface="IBM Plex Sans" charset="0"/>
                  <a:ea typeface="IBM Plex Sans" charset="0"/>
                  <a:cs typeface="IBM Plex Sans" charset="0"/>
                </a:rPr>
                <a:t>              </a:t>
              </a:r>
              <a:r>
                <a:rPr lang="en-US" sz="411" b="0" i="0" dirty="0">
                  <a:solidFill>
                    <a:schemeClr val="tx1">
                      <a:alpha val="60000"/>
                    </a:schemeClr>
                  </a:solidFill>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411" b="0" i="0" dirty="0">
                  <a:solidFill>
                    <a:schemeClr val="tx1">
                      <a:alpha val="60000"/>
                    </a:schemeClr>
                  </a:solidFill>
                  <a:latin typeface="IBM Plex Sans" charset="0"/>
                  <a:ea typeface="IBM Plex Sans" charset="0"/>
                  <a:cs typeface="IBM Plex Sans" charset="0"/>
                </a:rPr>
                <a:t> </a:t>
              </a:r>
              <a:fld id="{7C9968D1-C8E5-4FE3-AED4-7D4518C301B3}" type="datetime3">
                <a:rPr lang="en-US" sz="411" b="0" i="0" smtClean="0">
                  <a:solidFill>
                    <a:schemeClr val="tx1">
                      <a:alpha val="60000"/>
                    </a:schemeClr>
                  </a:solidFill>
                  <a:latin typeface="IBM Plex Sans" charset="0"/>
                  <a:ea typeface="IBM Plex Sans" charset="0"/>
                  <a:cs typeface="IBM Plex Sans" charset="0"/>
                </a:rPr>
                <a:pPr marL="0" indent="0" fontAlgn="auto">
                  <a:spcBef>
                    <a:spcPts val="0"/>
                  </a:spcBef>
                  <a:spcAft>
                    <a:spcPts val="0"/>
                  </a:spcAft>
                  <a:tabLst/>
                  <a:defRPr/>
                </a:pPr>
                <a:t>26 June 2020</a:t>
              </a:fld>
              <a:endParaRPr lang="en-US" sz="411" b="0" i="0" dirty="0">
                <a:solidFill>
                  <a:schemeClr val="tx1">
                    <a:alpha val="60000"/>
                  </a:schemeClr>
                </a:solidFill>
                <a:latin typeface="IBM Plex Sans" charset="0"/>
                <a:ea typeface="IBM Plex Sans" charset="0"/>
                <a:cs typeface="IBM Plex Sans" charset="0"/>
              </a:endParaRPr>
            </a:p>
          </p:txBody>
        </p:sp>
      </p:grpSp>
      <p:sp>
        <p:nvSpPr>
          <p:cNvPr id="15" name="Footer Placeholder 3"/>
          <p:cNvSpPr txBox="1">
            <a:spLocks/>
          </p:cNvSpPr>
          <p:nvPr userDrawn="1"/>
        </p:nvSpPr>
        <p:spPr>
          <a:xfrm>
            <a:off x="2428875" y="4937761"/>
            <a:ext cx="1427760" cy="136907"/>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411" b="0" i="0" dirty="0">
                <a:solidFill>
                  <a:schemeClr val="tx1">
                    <a:alpha val="60000"/>
                  </a:schemeClr>
                </a:solidFill>
                <a:latin typeface="IBM Plex Sans" charset="0"/>
                <a:ea typeface="IBM Plex Sans" charset="0"/>
                <a:cs typeface="IBM Plex Sans" charset="0"/>
              </a:rPr>
              <a:t>IBM Services</a:t>
            </a:r>
          </a:p>
        </p:txBody>
      </p:sp>
      <p:sp>
        <p:nvSpPr>
          <p:cNvPr id="16" name="Slide Number Placeholder 2"/>
          <p:cNvSpPr txBox="1">
            <a:spLocks/>
          </p:cNvSpPr>
          <p:nvPr userDrawn="1"/>
        </p:nvSpPr>
        <p:spPr>
          <a:xfrm>
            <a:off x="284289" y="4933620"/>
            <a:ext cx="204924" cy="136906"/>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412" b="0" i="0" smtClean="0">
                <a:solidFill>
                  <a:schemeClr val="tx1"/>
                </a:solidFill>
                <a:latin typeface="IBM Plex Sans" charset="0"/>
                <a:ea typeface="IBM Plex Sans" charset="0"/>
                <a:cs typeface="IBM Plex Sans" charset="0"/>
              </a:rPr>
              <a:pPr algn="l"/>
              <a:t>‹#›</a:t>
            </a:fld>
            <a:endParaRPr lang="en-US" sz="412" b="0" i="0" dirty="0">
              <a:solidFill>
                <a:schemeClr val="tx1"/>
              </a:solidFill>
              <a:latin typeface="IBM Plex Sans" charset="0"/>
              <a:ea typeface="IBM Plex Sans" charset="0"/>
              <a:cs typeface="IBM Plex Sans" charset="0"/>
            </a:endParaRPr>
          </a:p>
        </p:txBody>
      </p:sp>
      <p:sp>
        <p:nvSpPr>
          <p:cNvPr id="72" name="Content Placeholder 2"/>
          <p:cNvSpPr>
            <a:spLocks noGrp="1"/>
          </p:cNvSpPr>
          <p:nvPr>
            <p:ph idx="1"/>
          </p:nvPr>
        </p:nvSpPr>
        <p:spPr>
          <a:xfrm>
            <a:off x="284286" y="1285875"/>
            <a:ext cx="4114800" cy="3286125"/>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73" name="Content Placeholder 2"/>
          <p:cNvSpPr>
            <a:spLocks noGrp="1"/>
          </p:cNvSpPr>
          <p:nvPr>
            <p:ph idx="13"/>
          </p:nvPr>
        </p:nvSpPr>
        <p:spPr>
          <a:xfrm>
            <a:off x="4743450" y="1285875"/>
            <a:ext cx="4114800" cy="3286125"/>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pic>
        <p:nvPicPr>
          <p:cNvPr id="18" name="Picture 17">
            <a:extLst>
              <a:ext uri="{FF2B5EF4-FFF2-40B4-BE49-F238E27FC236}">
                <a16:creationId xmlns:a16="http://schemas.microsoft.com/office/drawing/2014/main" id="{D61ED81B-CA0A-8044-BCC0-4185ACDCD05B}"/>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8663322" y="4769746"/>
            <a:ext cx="303313" cy="148726"/>
          </a:xfrm>
          <a:prstGeom prst="rect">
            <a:avLst/>
          </a:prstGeom>
        </p:spPr>
      </p:pic>
    </p:spTree>
    <p:extLst>
      <p:ext uri="{BB962C8B-B14F-4D97-AF65-F5344CB8AC3E}">
        <p14:creationId xmlns:p14="http://schemas.microsoft.com/office/powerpoint/2010/main" val="3063724918"/>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_2-10_Title and Content">
    <p:bg>
      <p:bgPr>
        <a:solidFill>
          <a:schemeClr val="accent2"/>
        </a:solidFill>
        <a:effectLst/>
      </p:bgPr>
    </p:bg>
    <p:spTree>
      <p:nvGrpSpPr>
        <p:cNvPr id="1" name=""/>
        <p:cNvGrpSpPr/>
        <p:nvPr/>
      </p:nvGrpSpPr>
      <p:grpSpPr>
        <a:xfrm>
          <a:off x="0" y="0"/>
          <a:ext cx="0" cy="0"/>
          <a:chOff x="0" y="0"/>
          <a:chExt cx="0" cy="0"/>
        </a:xfrm>
      </p:grpSpPr>
      <p:sp>
        <p:nvSpPr>
          <p:cNvPr id="4" name="Rectangle 3"/>
          <p:cNvSpPr/>
          <p:nvPr userDrawn="1"/>
        </p:nvSpPr>
        <p:spPr>
          <a:xfrm flipH="1">
            <a:off x="0" y="0"/>
            <a:ext cx="4572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7064" tIns="23532" rIns="47064" bIns="23532" numCol="1" spcCol="0" rtlCol="0" fromWordArt="0" anchor="ctr" anchorCtr="0" forceAA="0" compatLnSpc="1">
            <a:prstTxWarp prst="textNoShape">
              <a:avLst/>
            </a:prstTxWarp>
            <a:noAutofit/>
          </a:bodyPr>
          <a:lstStyle/>
          <a:p>
            <a:pPr algn="ctr"/>
            <a:endParaRPr lang="en-US" sz="2247" b="0" i="0" dirty="0">
              <a:solidFill>
                <a:schemeClr val="bg2"/>
              </a:solidFill>
              <a:latin typeface="Arial Regular" charset="0"/>
            </a:endParaRPr>
          </a:p>
        </p:txBody>
      </p:sp>
      <p:sp>
        <p:nvSpPr>
          <p:cNvPr id="2" name="Title 1"/>
          <p:cNvSpPr>
            <a:spLocks noGrp="1"/>
          </p:cNvSpPr>
          <p:nvPr>
            <p:ph type="title"/>
          </p:nvPr>
        </p:nvSpPr>
        <p:spPr/>
        <p:txBody>
          <a:bodyPr>
            <a:noAutofit/>
          </a:bodyPr>
          <a:lstStyle>
            <a:lvl1pPr>
              <a:defRPr>
                <a:solidFill>
                  <a:schemeClr val="bg2"/>
                </a:solidFill>
              </a:defRPr>
            </a:lvl1pPr>
          </a:lstStyle>
          <a:p>
            <a:r>
              <a:rPr lang="en-US" dirty="0"/>
              <a:t>Click to edit Master title style</a:t>
            </a:r>
          </a:p>
        </p:txBody>
      </p:sp>
      <p:sp>
        <p:nvSpPr>
          <p:cNvPr id="5" name="Text Placeholder 4"/>
          <p:cNvSpPr>
            <a:spLocks noGrp="1"/>
          </p:cNvSpPr>
          <p:nvPr>
            <p:ph type="body" sz="quarter" idx="11"/>
          </p:nvPr>
        </p:nvSpPr>
        <p:spPr>
          <a:xfrm>
            <a:off x="285750" y="165735"/>
            <a:ext cx="4114800" cy="171450"/>
          </a:xfrm>
        </p:spPr>
        <p:txBody>
          <a:bodyPr tIns="0">
            <a:noAutofit/>
          </a:bodyPr>
          <a:lstStyle>
            <a:lvl1pPr>
              <a:defRPr sz="823">
                <a:solidFill>
                  <a:schemeClr val="accent1"/>
                </a:solidFill>
              </a:defRPr>
            </a:lvl1pPr>
            <a:lvl2pPr>
              <a:defRPr sz="823">
                <a:solidFill>
                  <a:schemeClr val="accent1"/>
                </a:solidFill>
              </a:defRPr>
            </a:lvl2pPr>
            <a:lvl3pPr>
              <a:defRPr sz="823">
                <a:solidFill>
                  <a:schemeClr val="accent1"/>
                </a:solidFill>
              </a:defRPr>
            </a:lvl3pPr>
            <a:lvl4pPr>
              <a:defRPr sz="823">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284286" y="4589145"/>
            <a:ext cx="4114800" cy="285750"/>
          </a:xfrm>
        </p:spPr>
        <p:txBody>
          <a:bodyPr tIns="0" anchor="b"/>
          <a:lstStyle>
            <a:lvl1pPr>
              <a:defRPr sz="412" b="0">
                <a:solidFill>
                  <a:schemeClr val="bg2"/>
                </a:solidFill>
              </a:defRPr>
            </a:lvl1pPr>
            <a:lvl2pPr>
              <a:defRPr sz="463"/>
            </a:lvl2pPr>
            <a:lvl3pPr>
              <a:defRPr sz="463"/>
            </a:lvl3pPr>
            <a:lvl4pPr>
              <a:defRPr sz="463"/>
            </a:lvl4pPr>
            <a:lvl5pPr>
              <a:defRPr sz="463"/>
            </a:lvl5pPr>
          </a:lstStyle>
          <a:p>
            <a:pPr lvl="0"/>
            <a:r>
              <a:rPr lang="en-US" dirty="0"/>
              <a:t>Source: Edit source here</a:t>
            </a:r>
          </a:p>
        </p:txBody>
      </p:sp>
      <p:grpSp>
        <p:nvGrpSpPr>
          <p:cNvPr id="12" name="Group 11"/>
          <p:cNvGrpSpPr/>
          <p:nvPr userDrawn="1"/>
        </p:nvGrpSpPr>
        <p:grpSpPr>
          <a:xfrm>
            <a:off x="571500" y="4937285"/>
            <a:ext cx="1695844" cy="137857"/>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411" b="0" i="0" dirty="0">
                  <a:solidFill>
                    <a:schemeClr val="bg2"/>
                  </a:solidFill>
                  <a:latin typeface="IBM Plex Sans" charset="0"/>
                  <a:ea typeface="IBM Plex Sans" charset="0"/>
                  <a:cs typeface="IBM Plex Sans" charset="0"/>
                </a:rPr>
                <a:t>©</a:t>
              </a:r>
              <a:r>
                <a:rPr lang="en-US" sz="206" b="0" i="0" dirty="0">
                  <a:solidFill>
                    <a:schemeClr val="bg2"/>
                  </a:solidFill>
                  <a:latin typeface="IBM Plex Sans" charset="0"/>
                  <a:ea typeface="IBM Plex Sans" charset="0"/>
                  <a:cs typeface="IBM Plex Sans" charset="0"/>
                </a:rPr>
                <a:t> </a:t>
              </a:r>
              <a:r>
                <a:rPr lang="en-US" sz="411" b="0" i="0" dirty="0">
                  <a:solidFill>
                    <a:schemeClr val="bg2"/>
                  </a:solidFill>
                  <a:latin typeface="IBM Plex Sans" charset="0"/>
                  <a:ea typeface="IBM Plex Sans" charset="0"/>
                  <a:cs typeface="IBM Plex Sans" charset="0"/>
                </a:rPr>
                <a:t>2018 IBM Corporation</a:t>
              </a:r>
              <a:r>
                <a:rPr lang="en-US" sz="411" b="0" i="0" baseline="0" dirty="0">
                  <a:solidFill>
                    <a:schemeClr val="bg2"/>
                  </a:solidFill>
                  <a:latin typeface="IBM Plex Sans" charset="0"/>
                  <a:ea typeface="IBM Plex Sans" charset="0"/>
                  <a:cs typeface="IBM Plex Sans" charset="0"/>
                </a:rPr>
                <a:t>              </a:t>
              </a:r>
              <a:r>
                <a:rPr lang="en-US" sz="411" b="0" i="0" dirty="0">
                  <a:solidFill>
                    <a:schemeClr val="bg2"/>
                  </a:solidFill>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411" b="0" i="0" dirty="0">
                  <a:solidFill>
                    <a:schemeClr val="bg2"/>
                  </a:solidFill>
                  <a:latin typeface="IBM Plex Sans" charset="0"/>
                  <a:ea typeface="IBM Plex Sans" charset="0"/>
                  <a:cs typeface="IBM Plex Sans" charset="0"/>
                </a:rPr>
                <a:t> </a:t>
              </a:r>
              <a:fld id="{7C9968D1-C8E5-4FE3-AED4-7D4518C301B3}" type="datetime3">
                <a:rPr lang="en-US" sz="411" b="0" i="0" smtClean="0">
                  <a:solidFill>
                    <a:schemeClr val="bg2"/>
                  </a:solidFill>
                  <a:latin typeface="IBM Plex Sans" charset="0"/>
                  <a:ea typeface="IBM Plex Sans" charset="0"/>
                  <a:cs typeface="IBM Plex Sans" charset="0"/>
                </a:rPr>
                <a:pPr marL="0" indent="0" fontAlgn="auto">
                  <a:spcBef>
                    <a:spcPts val="0"/>
                  </a:spcBef>
                  <a:spcAft>
                    <a:spcPts val="0"/>
                  </a:spcAft>
                  <a:tabLst/>
                  <a:defRPr/>
                </a:pPr>
                <a:t>26 June 2020</a:t>
              </a:fld>
              <a:endParaRPr lang="en-US" sz="411" b="0" i="0" dirty="0">
                <a:solidFill>
                  <a:schemeClr val="bg2"/>
                </a:solidFill>
                <a:latin typeface="IBM Plex Sans" charset="0"/>
                <a:ea typeface="IBM Plex Sans" charset="0"/>
                <a:cs typeface="IBM Plex Sans" charset="0"/>
              </a:endParaRPr>
            </a:p>
          </p:txBody>
        </p:sp>
      </p:grpSp>
      <p:sp>
        <p:nvSpPr>
          <p:cNvPr id="15" name="Footer Placeholder 3"/>
          <p:cNvSpPr txBox="1">
            <a:spLocks/>
          </p:cNvSpPr>
          <p:nvPr userDrawn="1"/>
        </p:nvSpPr>
        <p:spPr>
          <a:xfrm>
            <a:off x="2428875" y="4937761"/>
            <a:ext cx="1427760" cy="136907"/>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411" b="0" i="0" dirty="0">
                <a:solidFill>
                  <a:schemeClr val="bg2"/>
                </a:solidFill>
                <a:latin typeface="IBM Plex Sans" charset="0"/>
                <a:ea typeface="IBM Plex Sans" charset="0"/>
                <a:cs typeface="IBM Plex Sans" charset="0"/>
              </a:rPr>
              <a:t>IBM Services</a:t>
            </a:r>
          </a:p>
        </p:txBody>
      </p:sp>
      <p:sp>
        <p:nvSpPr>
          <p:cNvPr id="16" name="Slide Number Placeholder 2"/>
          <p:cNvSpPr txBox="1">
            <a:spLocks/>
          </p:cNvSpPr>
          <p:nvPr userDrawn="1"/>
        </p:nvSpPr>
        <p:spPr>
          <a:xfrm>
            <a:off x="284289" y="4933620"/>
            <a:ext cx="204924" cy="136906"/>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412" b="0" i="0" smtClean="0">
                <a:solidFill>
                  <a:schemeClr val="bg2"/>
                </a:solidFill>
                <a:latin typeface="IBM Plex Sans" charset="0"/>
                <a:ea typeface="IBM Plex Sans" charset="0"/>
                <a:cs typeface="IBM Plex Sans" charset="0"/>
              </a:rPr>
              <a:pPr algn="l"/>
              <a:t>‹#›</a:t>
            </a:fld>
            <a:endParaRPr lang="en-US" sz="412" b="0" i="0" dirty="0">
              <a:solidFill>
                <a:schemeClr val="bg2"/>
              </a:solidFill>
              <a:latin typeface="IBM Plex Sans" charset="0"/>
              <a:ea typeface="IBM Plex Sans" charset="0"/>
              <a:cs typeface="IBM Plex Sans" charset="0"/>
            </a:endParaRPr>
          </a:p>
        </p:txBody>
      </p:sp>
      <p:sp>
        <p:nvSpPr>
          <p:cNvPr id="72" name="Content Placeholder 2"/>
          <p:cNvSpPr>
            <a:spLocks noGrp="1"/>
          </p:cNvSpPr>
          <p:nvPr>
            <p:ph idx="1"/>
          </p:nvPr>
        </p:nvSpPr>
        <p:spPr>
          <a:xfrm>
            <a:off x="284286" y="1285875"/>
            <a:ext cx="4114800" cy="3286125"/>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73" name="Content Placeholder 2"/>
          <p:cNvSpPr>
            <a:spLocks noGrp="1"/>
          </p:cNvSpPr>
          <p:nvPr>
            <p:ph idx="13"/>
          </p:nvPr>
        </p:nvSpPr>
        <p:spPr>
          <a:xfrm>
            <a:off x="4743450" y="1285875"/>
            <a:ext cx="4114800" cy="3286125"/>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pic>
        <p:nvPicPr>
          <p:cNvPr id="18" name="Picture 17">
            <a:extLst>
              <a:ext uri="{FF2B5EF4-FFF2-40B4-BE49-F238E27FC236}">
                <a16:creationId xmlns:a16="http://schemas.microsoft.com/office/drawing/2014/main" id="{F7D1A6FF-AA6A-E141-ABED-A871FBB601E1}"/>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8663322" y="4769746"/>
            <a:ext cx="303313" cy="148726"/>
          </a:xfrm>
          <a:prstGeom prst="rect">
            <a:avLst/>
          </a:prstGeom>
        </p:spPr>
      </p:pic>
    </p:spTree>
    <p:extLst>
      <p:ext uri="{BB962C8B-B14F-4D97-AF65-F5344CB8AC3E}">
        <p14:creationId xmlns:p14="http://schemas.microsoft.com/office/powerpoint/2010/main" val="1507891540"/>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2_2-10_Title and Content">
    <p:bg>
      <p:bgPr>
        <a:solidFill>
          <a:schemeClr val="bg2"/>
        </a:solidFill>
        <a:effectLst/>
      </p:bgPr>
    </p:bg>
    <p:spTree>
      <p:nvGrpSpPr>
        <p:cNvPr id="1" name=""/>
        <p:cNvGrpSpPr/>
        <p:nvPr/>
      </p:nvGrpSpPr>
      <p:grpSpPr>
        <a:xfrm>
          <a:off x="0" y="0"/>
          <a:ext cx="0" cy="0"/>
          <a:chOff x="0" y="0"/>
          <a:chExt cx="0" cy="0"/>
        </a:xfrm>
      </p:grpSpPr>
      <p:sp>
        <p:nvSpPr>
          <p:cNvPr id="4" name="Rectangle 3"/>
          <p:cNvSpPr/>
          <p:nvPr userDrawn="1"/>
        </p:nvSpPr>
        <p:spPr>
          <a:xfrm flipH="1">
            <a:off x="0" y="0"/>
            <a:ext cx="4572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7064" tIns="23532" rIns="47064" bIns="23532" numCol="1" spcCol="0" rtlCol="0" fromWordArt="0" anchor="ctr" anchorCtr="0" forceAA="0" compatLnSpc="1">
            <a:prstTxWarp prst="textNoShape">
              <a:avLst/>
            </a:prstTxWarp>
            <a:noAutofit/>
          </a:bodyPr>
          <a:lstStyle/>
          <a:p>
            <a:pPr algn="ctr"/>
            <a:endParaRPr lang="en-US" sz="2247" b="0" i="0" dirty="0">
              <a:solidFill>
                <a:schemeClr val="bg2"/>
              </a:solidFill>
              <a:latin typeface="Arial Regular" charset="0"/>
            </a:endParaRPr>
          </a:p>
        </p:txBody>
      </p:sp>
      <p:sp>
        <p:nvSpPr>
          <p:cNvPr id="2" name="Title 1"/>
          <p:cNvSpPr>
            <a:spLocks noGrp="1"/>
          </p:cNvSpPr>
          <p:nvPr>
            <p:ph type="title"/>
          </p:nvPr>
        </p:nvSpPr>
        <p:spPr/>
        <p:txBody>
          <a:bodyPr>
            <a:noAutofit/>
          </a:bodyPr>
          <a:lstStyle>
            <a:lvl1pPr>
              <a:defRPr>
                <a:solidFill>
                  <a:schemeClr val="bg2"/>
                </a:solidFill>
              </a:defRPr>
            </a:lvl1pPr>
          </a:lstStyle>
          <a:p>
            <a:r>
              <a:rPr lang="en-US" dirty="0"/>
              <a:t>Click to edit Master title style</a:t>
            </a:r>
          </a:p>
        </p:txBody>
      </p:sp>
      <p:sp>
        <p:nvSpPr>
          <p:cNvPr id="5" name="Text Placeholder 4"/>
          <p:cNvSpPr>
            <a:spLocks noGrp="1"/>
          </p:cNvSpPr>
          <p:nvPr>
            <p:ph type="body" sz="quarter" idx="11"/>
          </p:nvPr>
        </p:nvSpPr>
        <p:spPr>
          <a:xfrm>
            <a:off x="285750" y="165735"/>
            <a:ext cx="4114800" cy="171450"/>
          </a:xfrm>
        </p:spPr>
        <p:txBody>
          <a:bodyPr tIns="0">
            <a:noAutofit/>
          </a:bodyPr>
          <a:lstStyle>
            <a:lvl1pPr>
              <a:defRPr sz="823">
                <a:solidFill>
                  <a:schemeClr val="accent1"/>
                </a:solidFill>
              </a:defRPr>
            </a:lvl1pPr>
            <a:lvl2pPr>
              <a:defRPr sz="823">
                <a:solidFill>
                  <a:schemeClr val="accent1"/>
                </a:solidFill>
              </a:defRPr>
            </a:lvl2pPr>
            <a:lvl3pPr>
              <a:defRPr sz="823">
                <a:solidFill>
                  <a:schemeClr val="accent1"/>
                </a:solidFill>
              </a:defRPr>
            </a:lvl3pPr>
            <a:lvl4pPr>
              <a:defRPr sz="823">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284286" y="4589145"/>
            <a:ext cx="4114800" cy="285750"/>
          </a:xfrm>
        </p:spPr>
        <p:txBody>
          <a:bodyPr tIns="0" anchor="b"/>
          <a:lstStyle>
            <a:lvl1pPr>
              <a:defRPr sz="412" b="0">
                <a:solidFill>
                  <a:schemeClr val="bg2"/>
                </a:solidFill>
              </a:defRPr>
            </a:lvl1pPr>
            <a:lvl2pPr>
              <a:defRPr sz="463"/>
            </a:lvl2pPr>
            <a:lvl3pPr>
              <a:defRPr sz="463"/>
            </a:lvl3pPr>
            <a:lvl4pPr>
              <a:defRPr sz="463"/>
            </a:lvl4pPr>
            <a:lvl5pPr>
              <a:defRPr sz="463"/>
            </a:lvl5pPr>
          </a:lstStyle>
          <a:p>
            <a:pPr lvl="0"/>
            <a:r>
              <a:rPr lang="en-US" dirty="0"/>
              <a:t>Source: Edit source here</a:t>
            </a:r>
          </a:p>
        </p:txBody>
      </p:sp>
      <p:grpSp>
        <p:nvGrpSpPr>
          <p:cNvPr id="12" name="Group 11"/>
          <p:cNvGrpSpPr/>
          <p:nvPr userDrawn="1"/>
        </p:nvGrpSpPr>
        <p:grpSpPr>
          <a:xfrm>
            <a:off x="571500" y="4937285"/>
            <a:ext cx="1695844" cy="137857"/>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411" b="0" i="0" dirty="0">
                  <a:solidFill>
                    <a:schemeClr val="bg2"/>
                  </a:solidFill>
                  <a:latin typeface="IBM Plex Sans" charset="0"/>
                  <a:ea typeface="IBM Plex Sans" charset="0"/>
                  <a:cs typeface="IBM Plex Sans" charset="0"/>
                </a:rPr>
                <a:t>©</a:t>
              </a:r>
              <a:r>
                <a:rPr lang="en-US" sz="206" b="0" i="0" dirty="0">
                  <a:solidFill>
                    <a:schemeClr val="bg2"/>
                  </a:solidFill>
                  <a:latin typeface="IBM Plex Sans" charset="0"/>
                  <a:ea typeface="IBM Plex Sans" charset="0"/>
                  <a:cs typeface="IBM Plex Sans" charset="0"/>
                </a:rPr>
                <a:t> </a:t>
              </a:r>
              <a:r>
                <a:rPr lang="en-US" sz="411" b="0" i="0" dirty="0">
                  <a:solidFill>
                    <a:schemeClr val="bg2"/>
                  </a:solidFill>
                  <a:latin typeface="IBM Plex Sans" charset="0"/>
                  <a:ea typeface="IBM Plex Sans" charset="0"/>
                  <a:cs typeface="IBM Plex Sans" charset="0"/>
                </a:rPr>
                <a:t>2018 IBM Corporation</a:t>
              </a:r>
              <a:r>
                <a:rPr lang="en-US" sz="411" b="0" i="0" baseline="0" dirty="0">
                  <a:solidFill>
                    <a:schemeClr val="bg2"/>
                  </a:solidFill>
                  <a:latin typeface="IBM Plex Sans" charset="0"/>
                  <a:ea typeface="IBM Plex Sans" charset="0"/>
                  <a:cs typeface="IBM Plex Sans" charset="0"/>
                </a:rPr>
                <a:t>              </a:t>
              </a:r>
              <a:r>
                <a:rPr lang="en-US" sz="411" b="0" i="0" dirty="0">
                  <a:solidFill>
                    <a:schemeClr val="bg2"/>
                  </a:solidFill>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411" b="0" i="0" dirty="0">
                  <a:solidFill>
                    <a:schemeClr val="bg2"/>
                  </a:solidFill>
                  <a:latin typeface="IBM Plex Sans" charset="0"/>
                  <a:ea typeface="IBM Plex Sans" charset="0"/>
                  <a:cs typeface="IBM Plex Sans" charset="0"/>
                </a:rPr>
                <a:t> </a:t>
              </a:r>
              <a:fld id="{7C9968D1-C8E5-4FE3-AED4-7D4518C301B3}" type="datetime3">
                <a:rPr lang="en-US" sz="411" b="0" i="0" smtClean="0">
                  <a:solidFill>
                    <a:schemeClr val="bg2"/>
                  </a:solidFill>
                  <a:latin typeface="IBM Plex Sans" charset="0"/>
                  <a:ea typeface="IBM Plex Sans" charset="0"/>
                  <a:cs typeface="IBM Plex Sans" charset="0"/>
                </a:rPr>
                <a:pPr marL="0" indent="0" fontAlgn="auto">
                  <a:spcBef>
                    <a:spcPts val="0"/>
                  </a:spcBef>
                  <a:spcAft>
                    <a:spcPts val="0"/>
                  </a:spcAft>
                  <a:tabLst/>
                  <a:defRPr/>
                </a:pPr>
                <a:t>26 June 2020</a:t>
              </a:fld>
              <a:endParaRPr lang="en-US" sz="411" b="0" i="0" dirty="0">
                <a:solidFill>
                  <a:schemeClr val="bg2"/>
                </a:solidFill>
                <a:latin typeface="IBM Plex Sans" charset="0"/>
                <a:ea typeface="IBM Plex Sans" charset="0"/>
                <a:cs typeface="IBM Plex Sans" charset="0"/>
              </a:endParaRPr>
            </a:p>
          </p:txBody>
        </p:sp>
      </p:grpSp>
      <p:sp>
        <p:nvSpPr>
          <p:cNvPr id="15" name="Footer Placeholder 3"/>
          <p:cNvSpPr txBox="1">
            <a:spLocks/>
          </p:cNvSpPr>
          <p:nvPr userDrawn="1"/>
        </p:nvSpPr>
        <p:spPr>
          <a:xfrm>
            <a:off x="2428875" y="4937761"/>
            <a:ext cx="1427760" cy="136907"/>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411" b="0" i="0" dirty="0">
                <a:solidFill>
                  <a:schemeClr val="bg2"/>
                </a:solidFill>
                <a:latin typeface="IBM Plex Sans" charset="0"/>
                <a:ea typeface="IBM Plex Sans" charset="0"/>
                <a:cs typeface="IBM Plex Sans" charset="0"/>
              </a:rPr>
              <a:t>IBM Services</a:t>
            </a:r>
          </a:p>
        </p:txBody>
      </p:sp>
      <p:sp>
        <p:nvSpPr>
          <p:cNvPr id="16" name="Slide Number Placeholder 2"/>
          <p:cNvSpPr txBox="1">
            <a:spLocks/>
          </p:cNvSpPr>
          <p:nvPr userDrawn="1"/>
        </p:nvSpPr>
        <p:spPr>
          <a:xfrm>
            <a:off x="284289" y="4933620"/>
            <a:ext cx="204924" cy="136906"/>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412" b="0" i="0" smtClean="0">
                <a:solidFill>
                  <a:schemeClr val="bg2"/>
                </a:solidFill>
                <a:latin typeface="IBM Plex Sans" charset="0"/>
                <a:ea typeface="IBM Plex Sans" charset="0"/>
                <a:cs typeface="IBM Plex Sans" charset="0"/>
              </a:rPr>
              <a:pPr algn="l"/>
              <a:t>‹#›</a:t>
            </a:fld>
            <a:endParaRPr lang="en-US" sz="412" b="0" i="0" dirty="0">
              <a:solidFill>
                <a:schemeClr val="bg2"/>
              </a:solidFill>
              <a:latin typeface="IBM Plex Sans" charset="0"/>
              <a:ea typeface="IBM Plex Sans" charset="0"/>
              <a:cs typeface="IBM Plex Sans" charset="0"/>
            </a:endParaRPr>
          </a:p>
        </p:txBody>
      </p:sp>
      <p:sp>
        <p:nvSpPr>
          <p:cNvPr id="72" name="Content Placeholder 2"/>
          <p:cNvSpPr>
            <a:spLocks noGrp="1"/>
          </p:cNvSpPr>
          <p:nvPr>
            <p:ph idx="1"/>
          </p:nvPr>
        </p:nvSpPr>
        <p:spPr>
          <a:xfrm>
            <a:off x="284286" y="1285875"/>
            <a:ext cx="4114800" cy="3286125"/>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73" name="Content Placeholder 2"/>
          <p:cNvSpPr>
            <a:spLocks noGrp="1"/>
          </p:cNvSpPr>
          <p:nvPr>
            <p:ph idx="13"/>
          </p:nvPr>
        </p:nvSpPr>
        <p:spPr>
          <a:xfrm>
            <a:off x="4743450" y="1285875"/>
            <a:ext cx="4114800" cy="3286125"/>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pic>
        <p:nvPicPr>
          <p:cNvPr id="17" name="Picture 16">
            <a:extLst>
              <a:ext uri="{FF2B5EF4-FFF2-40B4-BE49-F238E27FC236}">
                <a16:creationId xmlns:a16="http://schemas.microsoft.com/office/drawing/2014/main" id="{07606143-8A91-0741-9FDF-CD7664EFC5E0}"/>
              </a:ext>
            </a:extLst>
          </p:cNvPr>
          <p:cNvPicPr>
            <a:picLocks noChangeAspect="1"/>
          </p:cNvPicPr>
          <p:nvPr userDrawn="1"/>
        </p:nvPicPr>
        <p:blipFill>
          <a:blip r:embed="rId2" cstate="hq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8663322" y="4769746"/>
            <a:ext cx="303313" cy="148726"/>
          </a:xfrm>
          <a:prstGeom prst="rect">
            <a:avLst/>
          </a:prstGeom>
        </p:spPr>
      </p:pic>
    </p:spTree>
    <p:extLst>
      <p:ext uri="{BB962C8B-B14F-4D97-AF65-F5344CB8AC3E}">
        <p14:creationId xmlns:p14="http://schemas.microsoft.com/office/powerpoint/2010/main" val="765550072"/>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3_2-10_Title and Content">
    <p:bg>
      <p:bgPr>
        <a:solidFill>
          <a:schemeClr val="tx2"/>
        </a:solidFill>
        <a:effectLst/>
      </p:bgPr>
    </p:bg>
    <p:spTree>
      <p:nvGrpSpPr>
        <p:cNvPr id="1" name=""/>
        <p:cNvGrpSpPr/>
        <p:nvPr/>
      </p:nvGrpSpPr>
      <p:grpSpPr>
        <a:xfrm>
          <a:off x="0" y="0"/>
          <a:ext cx="0" cy="0"/>
          <a:chOff x="0" y="0"/>
          <a:chExt cx="0" cy="0"/>
        </a:xfrm>
      </p:grpSpPr>
      <p:sp>
        <p:nvSpPr>
          <p:cNvPr id="4" name="Rectangle 3"/>
          <p:cNvSpPr/>
          <p:nvPr userDrawn="1"/>
        </p:nvSpPr>
        <p:spPr>
          <a:xfrm flipH="1">
            <a:off x="0" y="0"/>
            <a:ext cx="4572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7064" tIns="23532" rIns="47064" bIns="23532" numCol="1" spcCol="0" rtlCol="0" fromWordArt="0" anchor="ctr" anchorCtr="0" forceAA="0" compatLnSpc="1">
            <a:prstTxWarp prst="textNoShape">
              <a:avLst/>
            </a:prstTxWarp>
            <a:noAutofit/>
          </a:bodyPr>
          <a:lstStyle/>
          <a:p>
            <a:pPr algn="ctr"/>
            <a:endParaRPr lang="en-US" sz="2247" b="0" i="0" dirty="0">
              <a:solidFill>
                <a:schemeClr val="bg2"/>
              </a:solidFill>
              <a:latin typeface="Arial Regular" charset="0"/>
            </a:endParaRPr>
          </a:p>
        </p:txBody>
      </p:sp>
      <p:sp>
        <p:nvSpPr>
          <p:cNvPr id="2" name="Title 1"/>
          <p:cNvSpPr>
            <a:spLocks noGrp="1"/>
          </p:cNvSpPr>
          <p:nvPr>
            <p:ph type="title"/>
          </p:nvPr>
        </p:nvSpPr>
        <p:spPr/>
        <p:txBody>
          <a:bodyPr>
            <a:noAutofit/>
          </a:bodyPr>
          <a:lstStyle>
            <a:lvl1pPr>
              <a:defRPr>
                <a:solidFill>
                  <a:schemeClr val="bg2"/>
                </a:solidFill>
              </a:defRPr>
            </a:lvl1pPr>
          </a:lstStyle>
          <a:p>
            <a:r>
              <a:rPr lang="en-US" dirty="0"/>
              <a:t>Click to edit Master title style</a:t>
            </a:r>
          </a:p>
        </p:txBody>
      </p:sp>
      <p:sp>
        <p:nvSpPr>
          <p:cNvPr id="5" name="Text Placeholder 4"/>
          <p:cNvSpPr>
            <a:spLocks noGrp="1"/>
          </p:cNvSpPr>
          <p:nvPr>
            <p:ph type="body" sz="quarter" idx="11"/>
          </p:nvPr>
        </p:nvSpPr>
        <p:spPr>
          <a:xfrm>
            <a:off x="285750" y="165735"/>
            <a:ext cx="4114800" cy="171450"/>
          </a:xfrm>
        </p:spPr>
        <p:txBody>
          <a:bodyPr tIns="0">
            <a:noAutofit/>
          </a:bodyPr>
          <a:lstStyle>
            <a:lvl1pPr>
              <a:defRPr sz="823">
                <a:solidFill>
                  <a:schemeClr val="accent1"/>
                </a:solidFill>
              </a:defRPr>
            </a:lvl1pPr>
            <a:lvl2pPr>
              <a:defRPr sz="823">
                <a:solidFill>
                  <a:schemeClr val="accent1"/>
                </a:solidFill>
              </a:defRPr>
            </a:lvl2pPr>
            <a:lvl3pPr>
              <a:defRPr sz="823">
                <a:solidFill>
                  <a:schemeClr val="accent1"/>
                </a:solidFill>
              </a:defRPr>
            </a:lvl3pPr>
            <a:lvl4pPr>
              <a:defRPr sz="823">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284286" y="4589145"/>
            <a:ext cx="4114800" cy="285750"/>
          </a:xfrm>
        </p:spPr>
        <p:txBody>
          <a:bodyPr tIns="0" anchor="b"/>
          <a:lstStyle>
            <a:lvl1pPr>
              <a:defRPr sz="412" b="0">
                <a:solidFill>
                  <a:schemeClr val="bg2"/>
                </a:solidFill>
              </a:defRPr>
            </a:lvl1pPr>
            <a:lvl2pPr>
              <a:defRPr sz="463"/>
            </a:lvl2pPr>
            <a:lvl3pPr>
              <a:defRPr sz="463"/>
            </a:lvl3pPr>
            <a:lvl4pPr>
              <a:defRPr sz="463"/>
            </a:lvl4pPr>
            <a:lvl5pPr>
              <a:defRPr sz="463"/>
            </a:lvl5pPr>
          </a:lstStyle>
          <a:p>
            <a:pPr lvl="0"/>
            <a:r>
              <a:rPr lang="en-US" dirty="0"/>
              <a:t>Source: Edit source here</a:t>
            </a:r>
          </a:p>
        </p:txBody>
      </p:sp>
      <p:grpSp>
        <p:nvGrpSpPr>
          <p:cNvPr id="12" name="Group 11"/>
          <p:cNvGrpSpPr/>
          <p:nvPr userDrawn="1"/>
        </p:nvGrpSpPr>
        <p:grpSpPr>
          <a:xfrm>
            <a:off x="571500" y="4937285"/>
            <a:ext cx="1695844" cy="137857"/>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411" b="0" i="0" dirty="0">
                  <a:solidFill>
                    <a:schemeClr val="bg2"/>
                  </a:solidFill>
                  <a:latin typeface="IBM Plex Sans" charset="0"/>
                  <a:ea typeface="IBM Plex Sans" charset="0"/>
                  <a:cs typeface="IBM Plex Sans" charset="0"/>
                </a:rPr>
                <a:t>©</a:t>
              </a:r>
              <a:r>
                <a:rPr lang="en-US" sz="206" b="0" i="0" dirty="0">
                  <a:solidFill>
                    <a:schemeClr val="bg2"/>
                  </a:solidFill>
                  <a:latin typeface="IBM Plex Sans" charset="0"/>
                  <a:ea typeface="IBM Plex Sans" charset="0"/>
                  <a:cs typeface="IBM Plex Sans" charset="0"/>
                </a:rPr>
                <a:t> </a:t>
              </a:r>
              <a:r>
                <a:rPr lang="en-US" sz="411" b="0" i="0" dirty="0">
                  <a:solidFill>
                    <a:schemeClr val="bg2"/>
                  </a:solidFill>
                  <a:latin typeface="IBM Plex Sans" charset="0"/>
                  <a:ea typeface="IBM Plex Sans" charset="0"/>
                  <a:cs typeface="IBM Plex Sans" charset="0"/>
                </a:rPr>
                <a:t>2018 IBM Corporation</a:t>
              </a:r>
              <a:r>
                <a:rPr lang="en-US" sz="411" b="0" i="0" baseline="0" dirty="0">
                  <a:solidFill>
                    <a:schemeClr val="bg2"/>
                  </a:solidFill>
                  <a:latin typeface="IBM Plex Sans" charset="0"/>
                  <a:ea typeface="IBM Plex Sans" charset="0"/>
                  <a:cs typeface="IBM Plex Sans" charset="0"/>
                </a:rPr>
                <a:t>              </a:t>
              </a:r>
              <a:r>
                <a:rPr lang="en-US" sz="411" b="0" i="0" dirty="0">
                  <a:solidFill>
                    <a:schemeClr val="bg2"/>
                  </a:solidFill>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411" b="0" i="0" dirty="0">
                  <a:solidFill>
                    <a:schemeClr val="bg2"/>
                  </a:solidFill>
                  <a:latin typeface="IBM Plex Sans" charset="0"/>
                  <a:ea typeface="IBM Plex Sans" charset="0"/>
                  <a:cs typeface="IBM Plex Sans" charset="0"/>
                </a:rPr>
                <a:t> </a:t>
              </a:r>
              <a:fld id="{7C9968D1-C8E5-4FE3-AED4-7D4518C301B3}" type="datetime3">
                <a:rPr lang="en-US" sz="411" b="0" i="0" smtClean="0">
                  <a:solidFill>
                    <a:schemeClr val="bg2"/>
                  </a:solidFill>
                  <a:latin typeface="IBM Plex Sans" charset="0"/>
                  <a:ea typeface="IBM Plex Sans" charset="0"/>
                  <a:cs typeface="IBM Plex Sans" charset="0"/>
                </a:rPr>
                <a:pPr marL="0" indent="0" fontAlgn="auto">
                  <a:spcBef>
                    <a:spcPts val="0"/>
                  </a:spcBef>
                  <a:spcAft>
                    <a:spcPts val="0"/>
                  </a:spcAft>
                  <a:tabLst/>
                  <a:defRPr/>
                </a:pPr>
                <a:t>26 June 2020</a:t>
              </a:fld>
              <a:endParaRPr lang="en-US" sz="411" b="0" i="0" dirty="0">
                <a:solidFill>
                  <a:schemeClr val="bg2"/>
                </a:solidFill>
                <a:latin typeface="IBM Plex Sans" charset="0"/>
                <a:ea typeface="IBM Plex Sans" charset="0"/>
                <a:cs typeface="IBM Plex Sans" charset="0"/>
              </a:endParaRPr>
            </a:p>
          </p:txBody>
        </p:sp>
      </p:grpSp>
      <p:sp>
        <p:nvSpPr>
          <p:cNvPr id="15" name="Footer Placeholder 3"/>
          <p:cNvSpPr txBox="1">
            <a:spLocks/>
          </p:cNvSpPr>
          <p:nvPr userDrawn="1"/>
        </p:nvSpPr>
        <p:spPr>
          <a:xfrm>
            <a:off x="2428875" y="4937761"/>
            <a:ext cx="1427760" cy="136907"/>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411" b="0" i="0" dirty="0">
                <a:solidFill>
                  <a:schemeClr val="bg2"/>
                </a:solidFill>
                <a:latin typeface="IBM Plex Sans" charset="0"/>
                <a:ea typeface="IBM Plex Sans" charset="0"/>
                <a:cs typeface="IBM Plex Sans" charset="0"/>
              </a:rPr>
              <a:t>IBM Services</a:t>
            </a:r>
          </a:p>
        </p:txBody>
      </p:sp>
      <p:sp>
        <p:nvSpPr>
          <p:cNvPr id="16" name="Slide Number Placeholder 2"/>
          <p:cNvSpPr txBox="1">
            <a:spLocks/>
          </p:cNvSpPr>
          <p:nvPr userDrawn="1"/>
        </p:nvSpPr>
        <p:spPr>
          <a:xfrm>
            <a:off x="284289" y="4933620"/>
            <a:ext cx="204924" cy="136906"/>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412" b="0" i="0" smtClean="0">
                <a:solidFill>
                  <a:schemeClr val="bg2"/>
                </a:solidFill>
                <a:latin typeface="IBM Plex Sans" charset="0"/>
                <a:ea typeface="IBM Plex Sans" charset="0"/>
                <a:cs typeface="IBM Plex Sans" charset="0"/>
              </a:rPr>
              <a:pPr algn="l"/>
              <a:t>‹#›</a:t>
            </a:fld>
            <a:endParaRPr lang="en-US" sz="412" b="0" i="0" dirty="0">
              <a:solidFill>
                <a:schemeClr val="bg2"/>
              </a:solidFill>
              <a:latin typeface="IBM Plex Sans" charset="0"/>
              <a:ea typeface="IBM Plex Sans" charset="0"/>
              <a:cs typeface="IBM Plex Sans" charset="0"/>
            </a:endParaRPr>
          </a:p>
        </p:txBody>
      </p:sp>
      <p:sp>
        <p:nvSpPr>
          <p:cNvPr id="72" name="Content Placeholder 2"/>
          <p:cNvSpPr>
            <a:spLocks noGrp="1"/>
          </p:cNvSpPr>
          <p:nvPr>
            <p:ph idx="1"/>
          </p:nvPr>
        </p:nvSpPr>
        <p:spPr>
          <a:xfrm>
            <a:off x="284286" y="1285875"/>
            <a:ext cx="4114800" cy="3286125"/>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73" name="Content Placeholder 2"/>
          <p:cNvSpPr>
            <a:spLocks noGrp="1"/>
          </p:cNvSpPr>
          <p:nvPr>
            <p:ph idx="13"/>
          </p:nvPr>
        </p:nvSpPr>
        <p:spPr>
          <a:xfrm>
            <a:off x="4743450" y="1285875"/>
            <a:ext cx="4114800" cy="3286125"/>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pic>
        <p:nvPicPr>
          <p:cNvPr id="17" name="Picture 16">
            <a:extLst>
              <a:ext uri="{FF2B5EF4-FFF2-40B4-BE49-F238E27FC236}">
                <a16:creationId xmlns:a16="http://schemas.microsoft.com/office/drawing/2014/main" id="{3570E5D5-76B2-654A-9CFF-FC82386DDD1E}"/>
              </a:ext>
            </a:extLst>
          </p:cNvPr>
          <p:cNvPicPr>
            <a:picLocks noChangeAspect="1"/>
          </p:cNvPicPr>
          <p:nvPr userDrawn="1"/>
        </p:nvPicPr>
        <p:blipFill>
          <a:blip r:embed="rId2" cstate="hq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8663322" y="4769746"/>
            <a:ext cx="303313" cy="148726"/>
          </a:xfrm>
          <a:prstGeom prst="rect">
            <a:avLst/>
          </a:prstGeom>
        </p:spPr>
      </p:pic>
    </p:spTree>
    <p:extLst>
      <p:ext uri="{BB962C8B-B14F-4D97-AF65-F5344CB8AC3E}">
        <p14:creationId xmlns:p14="http://schemas.microsoft.com/office/powerpoint/2010/main" val="791169539"/>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_2-9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85749" y="428625"/>
            <a:ext cx="8572500" cy="714375"/>
          </a:xfrm>
        </p:spPr>
        <p:txBody>
          <a:bodyPr>
            <a:noAutofit/>
          </a:bodyPr>
          <a:lstStyle/>
          <a:p>
            <a:r>
              <a:rPr lang="en-US" dirty="0"/>
              <a:t>Click to edit Master title style</a:t>
            </a:r>
          </a:p>
        </p:txBody>
      </p:sp>
      <p:sp>
        <p:nvSpPr>
          <p:cNvPr id="5" name="Text Placeholder 4"/>
          <p:cNvSpPr>
            <a:spLocks noGrp="1"/>
          </p:cNvSpPr>
          <p:nvPr>
            <p:ph type="body" sz="quarter" idx="11"/>
          </p:nvPr>
        </p:nvSpPr>
        <p:spPr>
          <a:xfrm>
            <a:off x="285750" y="165735"/>
            <a:ext cx="4114800" cy="171450"/>
          </a:xfrm>
        </p:spPr>
        <p:txBody>
          <a:bodyPr tIns="0">
            <a:noAutofit/>
          </a:bodyPr>
          <a:lstStyle>
            <a:lvl1pPr>
              <a:defRPr sz="823">
                <a:solidFill>
                  <a:schemeClr val="accent1"/>
                </a:solidFill>
              </a:defRPr>
            </a:lvl1pPr>
            <a:lvl2pPr>
              <a:defRPr sz="823">
                <a:solidFill>
                  <a:schemeClr val="accent1"/>
                </a:solidFill>
              </a:defRPr>
            </a:lvl2pPr>
            <a:lvl3pPr>
              <a:defRPr sz="823">
                <a:solidFill>
                  <a:schemeClr val="accent1"/>
                </a:solidFill>
              </a:defRPr>
            </a:lvl3pPr>
            <a:lvl4pPr>
              <a:defRPr sz="823">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285750" y="4589145"/>
            <a:ext cx="4114800" cy="285750"/>
          </a:xfrm>
        </p:spPr>
        <p:txBody>
          <a:bodyPr tIns="0" anchor="b"/>
          <a:lstStyle>
            <a:lvl1pPr>
              <a:defRPr sz="412" b="0">
                <a:solidFill>
                  <a:schemeClr val="bg2">
                    <a:alpha val="70000"/>
                  </a:schemeClr>
                </a:solidFill>
                <a:latin typeface="IBM Plex Sans" charset="0"/>
                <a:ea typeface="IBM Plex Sans" charset="0"/>
                <a:cs typeface="IBM Plex Sans" charset="0"/>
              </a:defRPr>
            </a:lvl1pPr>
            <a:lvl2pPr>
              <a:defRPr sz="463"/>
            </a:lvl2pPr>
            <a:lvl3pPr>
              <a:defRPr sz="463"/>
            </a:lvl3pPr>
            <a:lvl4pPr>
              <a:defRPr sz="463"/>
            </a:lvl4pPr>
            <a:lvl5pPr>
              <a:defRPr sz="463"/>
            </a:lvl5pPr>
          </a:lstStyle>
          <a:p>
            <a:pPr lvl="0"/>
            <a:r>
              <a:rPr lang="en-US" dirty="0"/>
              <a:t>Source: Edit source here</a:t>
            </a:r>
          </a:p>
        </p:txBody>
      </p:sp>
      <p:grpSp>
        <p:nvGrpSpPr>
          <p:cNvPr id="12" name="Group 11"/>
          <p:cNvGrpSpPr/>
          <p:nvPr userDrawn="1"/>
        </p:nvGrpSpPr>
        <p:grpSpPr>
          <a:xfrm>
            <a:off x="571500" y="4937285"/>
            <a:ext cx="1695844" cy="137857"/>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411" b="0" i="0" dirty="0">
                  <a:latin typeface="IBM Plex Sans" charset="0"/>
                  <a:ea typeface="IBM Plex Sans" charset="0"/>
                  <a:cs typeface="IBM Plex Sans" charset="0"/>
                </a:rPr>
                <a:t>©</a:t>
              </a:r>
              <a:r>
                <a:rPr lang="en-US" sz="206" b="0" i="0" dirty="0">
                  <a:latin typeface="IBM Plex Sans" charset="0"/>
                  <a:ea typeface="IBM Plex Sans" charset="0"/>
                  <a:cs typeface="IBM Plex Sans" charset="0"/>
                </a:rPr>
                <a:t> </a:t>
              </a:r>
              <a:r>
                <a:rPr lang="en-US" sz="411" b="0" i="0" dirty="0">
                  <a:latin typeface="IBM Plex Sans" charset="0"/>
                  <a:ea typeface="IBM Plex Sans" charset="0"/>
                  <a:cs typeface="IBM Plex Sans" charset="0"/>
                </a:rPr>
                <a:t>2018 IBM Corporation</a:t>
              </a:r>
              <a:r>
                <a:rPr lang="en-US" sz="411" b="0" i="0" baseline="0" dirty="0">
                  <a:latin typeface="IBM Plex Sans" charset="0"/>
                  <a:ea typeface="IBM Plex Sans" charset="0"/>
                  <a:cs typeface="IBM Plex Sans" charset="0"/>
                </a:rPr>
                <a:t>              </a:t>
              </a:r>
              <a:r>
                <a:rPr lang="en-US" sz="411" b="0" i="0" dirty="0">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411" b="0" i="0" dirty="0">
                  <a:solidFill>
                    <a:schemeClr val="bg2">
                      <a:alpha val="60000"/>
                    </a:schemeClr>
                  </a:solidFill>
                  <a:latin typeface="IBM Plex Sans" charset="0"/>
                  <a:ea typeface="IBM Plex Sans" charset="0"/>
                  <a:cs typeface="IBM Plex Sans" charset="0"/>
                </a:rPr>
                <a:t> </a:t>
              </a:r>
              <a:fld id="{7C9968D1-C8E5-4FE3-AED4-7D4518C301B3}" type="datetime3">
                <a:rPr lang="en-US" sz="411"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26 June 2020</a:t>
              </a:fld>
              <a:endParaRPr lang="en-US" sz="411" b="0" i="0" dirty="0">
                <a:solidFill>
                  <a:schemeClr val="bg2">
                    <a:alpha val="60000"/>
                  </a:schemeClr>
                </a:solidFill>
                <a:latin typeface="IBM Plex Sans" charset="0"/>
                <a:ea typeface="IBM Plex Sans" charset="0"/>
                <a:cs typeface="IBM Plex Sans" charset="0"/>
              </a:endParaRPr>
            </a:p>
          </p:txBody>
        </p:sp>
      </p:grpSp>
      <p:sp>
        <p:nvSpPr>
          <p:cNvPr id="15" name="Footer Placeholder 3"/>
          <p:cNvSpPr txBox="1">
            <a:spLocks/>
          </p:cNvSpPr>
          <p:nvPr userDrawn="1"/>
        </p:nvSpPr>
        <p:spPr>
          <a:xfrm>
            <a:off x="2428875" y="4937761"/>
            <a:ext cx="1427760" cy="136907"/>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411" b="0" i="0" dirty="0">
                <a:latin typeface="IBM Plex Sans" charset="0"/>
                <a:ea typeface="IBM Plex Sans" charset="0"/>
                <a:cs typeface="IBM Plex Sans" charset="0"/>
              </a:rPr>
              <a:t>IBM Services</a:t>
            </a:r>
          </a:p>
        </p:txBody>
      </p:sp>
      <p:sp>
        <p:nvSpPr>
          <p:cNvPr id="16" name="Slide Number Placeholder 2"/>
          <p:cNvSpPr txBox="1">
            <a:spLocks/>
          </p:cNvSpPr>
          <p:nvPr userDrawn="1"/>
        </p:nvSpPr>
        <p:spPr>
          <a:xfrm>
            <a:off x="284289" y="4933620"/>
            <a:ext cx="204924" cy="136906"/>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412" b="0" i="0" smtClean="0">
                <a:solidFill>
                  <a:schemeClr val="bg2"/>
                </a:solidFill>
                <a:latin typeface="IBM Plex Sans" charset="0"/>
                <a:ea typeface="IBM Plex Sans" charset="0"/>
                <a:cs typeface="IBM Plex Sans" charset="0"/>
              </a:rPr>
              <a:pPr algn="l"/>
              <a:t>‹#›</a:t>
            </a:fld>
            <a:endParaRPr lang="en-US" sz="412" b="0" i="0" dirty="0">
              <a:solidFill>
                <a:schemeClr val="bg2"/>
              </a:solidFill>
              <a:latin typeface="IBM Plex Sans" charset="0"/>
              <a:ea typeface="IBM Plex Sans" charset="0"/>
              <a:cs typeface="IBM Plex Sans" charset="0"/>
            </a:endParaRPr>
          </a:p>
        </p:txBody>
      </p:sp>
      <p:pic>
        <p:nvPicPr>
          <p:cNvPr id="11" name="Picture 10">
            <a:extLst>
              <a:ext uri="{FF2B5EF4-FFF2-40B4-BE49-F238E27FC236}">
                <a16:creationId xmlns:a16="http://schemas.microsoft.com/office/drawing/2014/main" id="{7DFCD874-6E6A-634F-8EF6-80B50C65486E}"/>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8663322" y="4769746"/>
            <a:ext cx="303313" cy="148726"/>
          </a:xfrm>
          <a:prstGeom prst="rect">
            <a:avLst/>
          </a:prstGeom>
        </p:spPr>
      </p:pic>
    </p:spTree>
    <p:extLst>
      <p:ext uri="{BB962C8B-B14F-4D97-AF65-F5344CB8AC3E}">
        <p14:creationId xmlns:p14="http://schemas.microsoft.com/office/powerpoint/2010/main" val="2246833575"/>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2_2-2_Title and Content">
    <p:bg>
      <p:bgPr>
        <a:solidFill>
          <a:schemeClr val="accent2"/>
        </a:solidFill>
        <a:effectLst/>
      </p:bgPr>
    </p:bg>
    <p:spTree>
      <p:nvGrpSpPr>
        <p:cNvPr id="1" name=""/>
        <p:cNvGrpSpPr/>
        <p:nvPr/>
      </p:nvGrpSpPr>
      <p:grpSpPr>
        <a:xfrm>
          <a:off x="0" y="0"/>
          <a:ext cx="0" cy="0"/>
          <a:chOff x="0" y="0"/>
          <a:chExt cx="0" cy="0"/>
        </a:xfrm>
      </p:grpSpPr>
      <p:sp>
        <p:nvSpPr>
          <p:cNvPr id="6" name="Rectangle 5"/>
          <p:cNvSpPr/>
          <p:nvPr userDrawn="1"/>
        </p:nvSpPr>
        <p:spPr>
          <a:xfrm>
            <a:off x="0" y="1285875"/>
            <a:ext cx="9144000" cy="385762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7064" tIns="23532" rIns="47064" bIns="23532" numCol="1" spcCol="0" rtlCol="0" fromWordArt="0" anchor="ctr" anchorCtr="0" forceAA="0" compatLnSpc="1">
            <a:prstTxWarp prst="textNoShape">
              <a:avLst/>
            </a:prstTxWarp>
            <a:noAutofit/>
          </a:bodyPr>
          <a:lstStyle/>
          <a:p>
            <a:pPr algn="ctr"/>
            <a:endParaRPr lang="en-US" sz="2247" b="0" i="0" dirty="0">
              <a:latin typeface="Arial Regular" charset="0"/>
            </a:endParaRPr>
          </a:p>
        </p:txBody>
      </p:sp>
      <p:sp>
        <p:nvSpPr>
          <p:cNvPr id="5" name="Text Placeholder 4"/>
          <p:cNvSpPr>
            <a:spLocks noGrp="1"/>
          </p:cNvSpPr>
          <p:nvPr>
            <p:ph type="body" sz="quarter" idx="11"/>
          </p:nvPr>
        </p:nvSpPr>
        <p:spPr>
          <a:xfrm>
            <a:off x="285750" y="165735"/>
            <a:ext cx="4114800" cy="171450"/>
          </a:xfrm>
        </p:spPr>
        <p:txBody>
          <a:bodyPr tIns="0">
            <a:noAutofit/>
          </a:bodyPr>
          <a:lstStyle>
            <a:lvl1pPr>
              <a:defRPr sz="823">
                <a:solidFill>
                  <a:schemeClr val="accent1">
                    <a:lumMod val="40000"/>
                    <a:lumOff val="60000"/>
                  </a:schemeClr>
                </a:solidFill>
              </a:defRPr>
            </a:lvl1pPr>
            <a:lvl2pPr>
              <a:defRPr sz="823">
                <a:solidFill>
                  <a:schemeClr val="accent1"/>
                </a:solidFill>
              </a:defRPr>
            </a:lvl2pPr>
            <a:lvl3pPr>
              <a:defRPr sz="823">
                <a:solidFill>
                  <a:schemeClr val="accent1"/>
                </a:solidFill>
              </a:defRPr>
            </a:lvl3pPr>
            <a:lvl4pPr>
              <a:defRPr sz="823">
                <a:solidFill>
                  <a:schemeClr val="accent1"/>
                </a:solidFill>
              </a:defRPr>
            </a:lvl4pPr>
          </a:lstStyle>
          <a:p>
            <a:pPr lvl="0"/>
            <a:r>
              <a:rPr lang="en-US" dirty="0"/>
              <a:t>Click to edit Master text styles</a:t>
            </a:r>
          </a:p>
        </p:txBody>
      </p:sp>
      <p:sp>
        <p:nvSpPr>
          <p:cNvPr id="15" name="Text Placeholder 23"/>
          <p:cNvSpPr>
            <a:spLocks noGrp="1"/>
          </p:cNvSpPr>
          <p:nvPr>
            <p:ph type="body" sz="quarter" idx="12" hasCustomPrompt="1"/>
          </p:nvPr>
        </p:nvSpPr>
        <p:spPr>
          <a:xfrm>
            <a:off x="284286" y="4589145"/>
            <a:ext cx="4114800" cy="285750"/>
          </a:xfrm>
        </p:spPr>
        <p:txBody>
          <a:bodyPr tIns="0" anchor="b"/>
          <a:lstStyle>
            <a:lvl1pPr>
              <a:defRPr sz="412" b="0">
                <a:solidFill>
                  <a:schemeClr val="bg2">
                    <a:alpha val="70000"/>
                  </a:schemeClr>
                </a:solidFill>
              </a:defRPr>
            </a:lvl1pPr>
            <a:lvl2pPr>
              <a:defRPr sz="463"/>
            </a:lvl2pPr>
            <a:lvl3pPr>
              <a:defRPr sz="463"/>
            </a:lvl3pPr>
            <a:lvl4pPr>
              <a:defRPr sz="463"/>
            </a:lvl4pPr>
            <a:lvl5pPr>
              <a:defRPr sz="463"/>
            </a:lvl5pPr>
          </a:lstStyle>
          <a:p>
            <a:pPr lvl="0"/>
            <a:r>
              <a:rPr lang="en-US" dirty="0"/>
              <a:t>Source: Edit source here</a:t>
            </a:r>
          </a:p>
        </p:txBody>
      </p:sp>
      <p:grpSp>
        <p:nvGrpSpPr>
          <p:cNvPr id="12" name="Group 11"/>
          <p:cNvGrpSpPr/>
          <p:nvPr userDrawn="1"/>
        </p:nvGrpSpPr>
        <p:grpSpPr>
          <a:xfrm>
            <a:off x="571500" y="4937285"/>
            <a:ext cx="1695844" cy="137857"/>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411" b="0" i="0" dirty="0">
                  <a:latin typeface="IBM Plex Sans" charset="0"/>
                  <a:ea typeface="IBM Plex Sans" charset="0"/>
                  <a:cs typeface="IBM Plex Sans" charset="0"/>
                </a:rPr>
                <a:t>©</a:t>
              </a:r>
              <a:r>
                <a:rPr lang="en-US" sz="206" b="0" i="0" dirty="0">
                  <a:latin typeface="IBM Plex Sans" charset="0"/>
                  <a:ea typeface="IBM Plex Sans" charset="0"/>
                  <a:cs typeface="IBM Plex Sans" charset="0"/>
                </a:rPr>
                <a:t> </a:t>
              </a:r>
              <a:r>
                <a:rPr lang="en-US" sz="411" b="0" i="0" dirty="0">
                  <a:latin typeface="IBM Plex Sans" charset="0"/>
                  <a:ea typeface="IBM Plex Sans" charset="0"/>
                  <a:cs typeface="IBM Plex Sans" charset="0"/>
                </a:rPr>
                <a:t>2018 IBM Corporation</a:t>
              </a:r>
              <a:r>
                <a:rPr lang="en-US" sz="411" b="0" i="0" baseline="0" dirty="0">
                  <a:latin typeface="IBM Plex Sans" charset="0"/>
                  <a:ea typeface="IBM Plex Sans" charset="0"/>
                  <a:cs typeface="IBM Plex Sans" charset="0"/>
                </a:rPr>
                <a:t>              </a:t>
              </a:r>
              <a:r>
                <a:rPr lang="en-US" sz="411" b="0" i="0" dirty="0">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411" b="0" i="0" dirty="0">
                  <a:solidFill>
                    <a:schemeClr val="bg2">
                      <a:alpha val="60000"/>
                    </a:schemeClr>
                  </a:solidFill>
                  <a:latin typeface="IBM Plex Sans" charset="0"/>
                  <a:ea typeface="IBM Plex Sans" charset="0"/>
                  <a:cs typeface="IBM Plex Sans" charset="0"/>
                </a:rPr>
                <a:t> </a:t>
              </a:r>
              <a:fld id="{7C9968D1-C8E5-4FE3-AED4-7D4518C301B3}" type="datetime3">
                <a:rPr lang="en-US" sz="411"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26 June 2020</a:t>
              </a:fld>
              <a:endParaRPr lang="en-US" sz="411" b="0" i="0" dirty="0">
                <a:solidFill>
                  <a:schemeClr val="bg2">
                    <a:alpha val="60000"/>
                  </a:schemeClr>
                </a:solidFill>
                <a:latin typeface="IBM Plex Sans" charset="0"/>
                <a:ea typeface="IBM Plex Sans" charset="0"/>
                <a:cs typeface="IBM Plex Sans" charset="0"/>
              </a:endParaRPr>
            </a:p>
          </p:txBody>
        </p:sp>
      </p:grpSp>
      <p:sp>
        <p:nvSpPr>
          <p:cNvPr id="16" name="Footer Placeholder 3"/>
          <p:cNvSpPr txBox="1">
            <a:spLocks/>
          </p:cNvSpPr>
          <p:nvPr userDrawn="1"/>
        </p:nvSpPr>
        <p:spPr>
          <a:xfrm>
            <a:off x="2428875" y="4937761"/>
            <a:ext cx="1427760" cy="136907"/>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411" b="0" i="0" dirty="0">
                <a:latin typeface="IBM Plex Sans" charset="0"/>
                <a:ea typeface="IBM Plex Sans" charset="0"/>
                <a:cs typeface="IBM Plex Sans" charset="0"/>
              </a:rPr>
              <a:t>IBM Services</a:t>
            </a:r>
          </a:p>
        </p:txBody>
      </p:sp>
      <p:sp>
        <p:nvSpPr>
          <p:cNvPr id="17" name="Slide Number Placeholder 2"/>
          <p:cNvSpPr txBox="1">
            <a:spLocks/>
          </p:cNvSpPr>
          <p:nvPr userDrawn="1"/>
        </p:nvSpPr>
        <p:spPr>
          <a:xfrm>
            <a:off x="284289" y="4933620"/>
            <a:ext cx="204924" cy="136906"/>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412" b="0" i="0" smtClean="0">
                <a:solidFill>
                  <a:schemeClr val="bg2"/>
                </a:solidFill>
                <a:latin typeface="IBM Plex Sans" charset="0"/>
                <a:ea typeface="IBM Plex Sans" charset="0"/>
                <a:cs typeface="IBM Plex Sans" charset="0"/>
              </a:rPr>
              <a:pPr algn="l"/>
              <a:t>‹#›</a:t>
            </a:fld>
            <a:endParaRPr lang="en-US" sz="412" b="0" i="0" dirty="0">
              <a:solidFill>
                <a:schemeClr val="bg2"/>
              </a:solidFill>
              <a:latin typeface="IBM Plex Sans" charset="0"/>
              <a:ea typeface="IBM Plex Sans" charset="0"/>
              <a:cs typeface="IBM Plex Sans" charset="0"/>
            </a:endParaRPr>
          </a:p>
        </p:txBody>
      </p:sp>
      <p:sp>
        <p:nvSpPr>
          <p:cNvPr id="18" name="Title 1"/>
          <p:cNvSpPr>
            <a:spLocks noGrp="1"/>
          </p:cNvSpPr>
          <p:nvPr>
            <p:ph type="title"/>
          </p:nvPr>
        </p:nvSpPr>
        <p:spPr>
          <a:xfrm>
            <a:off x="285750" y="428625"/>
            <a:ext cx="8572500" cy="714375"/>
          </a:xfrm>
        </p:spPr>
        <p:txBody>
          <a:bodyPr>
            <a:noAutofit/>
          </a:bodyPr>
          <a:lstStyle>
            <a:lvl1pPr>
              <a:defRPr>
                <a:latin typeface="IBM Plex Sans" charset="0"/>
                <a:ea typeface="IBM Plex Sans" charset="0"/>
                <a:cs typeface="IBM Plex Sans" charset="0"/>
              </a:defRPr>
            </a:lvl1pPr>
          </a:lstStyle>
          <a:p>
            <a:r>
              <a:rPr lang="en-US" dirty="0"/>
              <a:t>Click to edit Master title style</a:t>
            </a:r>
          </a:p>
        </p:txBody>
      </p:sp>
      <p:pic>
        <p:nvPicPr>
          <p:cNvPr id="20" name="Picture 19">
            <a:extLst>
              <a:ext uri="{FF2B5EF4-FFF2-40B4-BE49-F238E27FC236}">
                <a16:creationId xmlns:a16="http://schemas.microsoft.com/office/drawing/2014/main" id="{CA00203D-773C-D642-A779-8245528CC772}"/>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8663322" y="4769746"/>
            <a:ext cx="303313" cy="148726"/>
          </a:xfrm>
          <a:prstGeom prst="rect">
            <a:avLst/>
          </a:prstGeom>
        </p:spPr>
      </p:pic>
    </p:spTree>
    <p:extLst>
      <p:ext uri="{BB962C8B-B14F-4D97-AF65-F5344CB8AC3E}">
        <p14:creationId xmlns:p14="http://schemas.microsoft.com/office/powerpoint/2010/main" val="853227316"/>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1_2-1_Title and Content">
    <p:spTree>
      <p:nvGrpSpPr>
        <p:cNvPr id="1" name=""/>
        <p:cNvGrpSpPr/>
        <p:nvPr/>
      </p:nvGrpSpPr>
      <p:grpSpPr>
        <a:xfrm>
          <a:off x="0" y="0"/>
          <a:ext cx="0" cy="0"/>
          <a:chOff x="0" y="0"/>
          <a:chExt cx="0" cy="0"/>
        </a:xfrm>
      </p:grpSpPr>
      <p:sp>
        <p:nvSpPr>
          <p:cNvPr id="6" name="Rectangle 5"/>
          <p:cNvSpPr/>
          <p:nvPr userDrawn="1"/>
        </p:nvSpPr>
        <p:spPr>
          <a:xfrm>
            <a:off x="0" y="1285875"/>
            <a:ext cx="9144000" cy="385762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7064" tIns="23532" rIns="47064" bIns="23532" numCol="1" spcCol="0" rtlCol="0" fromWordArt="0" anchor="ctr" anchorCtr="0" forceAA="0" compatLnSpc="1">
            <a:prstTxWarp prst="textNoShape">
              <a:avLst/>
            </a:prstTxWarp>
            <a:noAutofit/>
          </a:bodyPr>
          <a:lstStyle/>
          <a:p>
            <a:pPr algn="ctr"/>
            <a:endParaRPr lang="en-US" sz="2247" b="0" i="0" dirty="0">
              <a:latin typeface="Arial Regular" charset="0"/>
            </a:endParaRPr>
          </a:p>
        </p:txBody>
      </p:sp>
      <p:sp>
        <p:nvSpPr>
          <p:cNvPr id="2" name="Title 1"/>
          <p:cNvSpPr>
            <a:spLocks noGrp="1"/>
          </p:cNvSpPr>
          <p:nvPr>
            <p:ph type="title"/>
          </p:nvPr>
        </p:nvSpPr>
        <p:spPr>
          <a:xfrm>
            <a:off x="285750" y="428625"/>
            <a:ext cx="8572500" cy="714375"/>
          </a:xfrm>
        </p:spPr>
        <p:txBody>
          <a:bodyPr>
            <a:noAutofit/>
          </a:bodyPr>
          <a:lstStyle>
            <a:lvl1pPr>
              <a:defRPr>
                <a:latin typeface="IBM Plex Sans" charset="0"/>
                <a:ea typeface="IBM Plex Sans" charset="0"/>
                <a:cs typeface="IBM Plex Sans" charset="0"/>
              </a:defRPr>
            </a:lvl1pPr>
          </a:lstStyle>
          <a:p>
            <a:r>
              <a:rPr lang="en-US" dirty="0"/>
              <a:t>Click to edit Master title style</a:t>
            </a:r>
          </a:p>
        </p:txBody>
      </p:sp>
      <p:sp>
        <p:nvSpPr>
          <p:cNvPr id="5" name="Text Placeholder 4"/>
          <p:cNvSpPr>
            <a:spLocks noGrp="1"/>
          </p:cNvSpPr>
          <p:nvPr>
            <p:ph type="body" sz="quarter" idx="11"/>
          </p:nvPr>
        </p:nvSpPr>
        <p:spPr>
          <a:xfrm>
            <a:off x="285750" y="165735"/>
            <a:ext cx="4114800" cy="171450"/>
          </a:xfrm>
        </p:spPr>
        <p:txBody>
          <a:bodyPr tIns="0">
            <a:noAutofit/>
          </a:bodyPr>
          <a:lstStyle>
            <a:lvl1pPr>
              <a:defRPr sz="823">
                <a:solidFill>
                  <a:schemeClr val="accent1"/>
                </a:solidFill>
                <a:latin typeface="IBM Plex Sans" charset="0"/>
                <a:ea typeface="IBM Plex Sans" charset="0"/>
                <a:cs typeface="IBM Plex Sans" charset="0"/>
              </a:defRPr>
            </a:lvl1pPr>
            <a:lvl2pPr>
              <a:defRPr sz="823">
                <a:solidFill>
                  <a:schemeClr val="accent1"/>
                </a:solidFill>
              </a:defRPr>
            </a:lvl2pPr>
            <a:lvl3pPr>
              <a:defRPr sz="823">
                <a:solidFill>
                  <a:schemeClr val="accent1"/>
                </a:solidFill>
              </a:defRPr>
            </a:lvl3pPr>
            <a:lvl4pPr>
              <a:defRPr sz="823">
                <a:solidFill>
                  <a:schemeClr val="accent1"/>
                </a:solidFill>
              </a:defRPr>
            </a:lvl4pPr>
          </a:lstStyle>
          <a:p>
            <a:pPr lvl="0"/>
            <a:r>
              <a:rPr lang="en-US" dirty="0"/>
              <a:t>Click to edit Master text styles</a:t>
            </a:r>
          </a:p>
        </p:txBody>
      </p:sp>
      <p:sp>
        <p:nvSpPr>
          <p:cNvPr id="24" name="Text Placeholder 23"/>
          <p:cNvSpPr>
            <a:spLocks noGrp="1"/>
          </p:cNvSpPr>
          <p:nvPr>
            <p:ph type="body" sz="quarter" idx="12" hasCustomPrompt="1"/>
          </p:nvPr>
        </p:nvSpPr>
        <p:spPr>
          <a:xfrm>
            <a:off x="284286" y="4589145"/>
            <a:ext cx="4114800" cy="285750"/>
          </a:xfrm>
        </p:spPr>
        <p:txBody>
          <a:bodyPr tIns="0" anchor="b"/>
          <a:lstStyle>
            <a:lvl1pPr>
              <a:defRPr sz="412" b="0">
                <a:solidFill>
                  <a:schemeClr val="bg2">
                    <a:alpha val="70000"/>
                  </a:schemeClr>
                </a:solidFill>
                <a:latin typeface="IBM Plex Sans" charset="0"/>
                <a:ea typeface="IBM Plex Sans" charset="0"/>
                <a:cs typeface="IBM Plex Sans" charset="0"/>
              </a:defRPr>
            </a:lvl1pPr>
            <a:lvl2pPr>
              <a:defRPr sz="463"/>
            </a:lvl2pPr>
            <a:lvl3pPr>
              <a:defRPr sz="463"/>
            </a:lvl3pPr>
            <a:lvl4pPr>
              <a:defRPr sz="463"/>
            </a:lvl4pPr>
            <a:lvl5pPr>
              <a:defRPr sz="463"/>
            </a:lvl5pPr>
          </a:lstStyle>
          <a:p>
            <a:pPr lvl="0"/>
            <a:r>
              <a:rPr lang="en-US" dirty="0"/>
              <a:t>Source: Edit source here</a:t>
            </a:r>
          </a:p>
        </p:txBody>
      </p:sp>
      <p:grpSp>
        <p:nvGrpSpPr>
          <p:cNvPr id="12" name="Group 11"/>
          <p:cNvGrpSpPr/>
          <p:nvPr userDrawn="1"/>
        </p:nvGrpSpPr>
        <p:grpSpPr>
          <a:xfrm>
            <a:off x="571500" y="4937285"/>
            <a:ext cx="1695844" cy="137857"/>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411" b="0" i="0" dirty="0">
                  <a:latin typeface="IBM Plex Sans" charset="0"/>
                  <a:ea typeface="IBM Plex Sans" charset="0"/>
                  <a:cs typeface="IBM Plex Sans" charset="0"/>
                </a:rPr>
                <a:t>©</a:t>
              </a:r>
              <a:r>
                <a:rPr lang="en-US" sz="206" b="0" i="0" dirty="0">
                  <a:latin typeface="IBM Plex Sans" charset="0"/>
                  <a:ea typeface="IBM Plex Sans" charset="0"/>
                  <a:cs typeface="IBM Plex Sans" charset="0"/>
                </a:rPr>
                <a:t> </a:t>
              </a:r>
              <a:r>
                <a:rPr lang="en-US" sz="411" b="0" i="0" dirty="0">
                  <a:latin typeface="IBM Plex Sans" charset="0"/>
                  <a:ea typeface="IBM Plex Sans" charset="0"/>
                  <a:cs typeface="IBM Plex Sans" charset="0"/>
                </a:rPr>
                <a:t>2018 IBM Corporation</a:t>
              </a:r>
              <a:r>
                <a:rPr lang="en-US" sz="411" b="0" i="0" baseline="0" dirty="0">
                  <a:latin typeface="IBM Plex Sans" charset="0"/>
                  <a:ea typeface="IBM Plex Sans" charset="0"/>
                  <a:cs typeface="IBM Plex Sans" charset="0"/>
                </a:rPr>
                <a:t>              </a:t>
              </a:r>
              <a:r>
                <a:rPr lang="en-US" sz="411" b="0" i="0" dirty="0">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411" b="0" i="0" dirty="0">
                  <a:solidFill>
                    <a:schemeClr val="bg2">
                      <a:alpha val="60000"/>
                    </a:schemeClr>
                  </a:solidFill>
                  <a:latin typeface="IBM Plex Sans" charset="0"/>
                  <a:ea typeface="IBM Plex Sans" charset="0"/>
                  <a:cs typeface="IBM Plex Sans" charset="0"/>
                </a:rPr>
                <a:t> </a:t>
              </a:r>
              <a:fld id="{7C9968D1-C8E5-4FE3-AED4-7D4518C301B3}" type="datetime3">
                <a:rPr lang="en-US" sz="411"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26 June 2020</a:t>
              </a:fld>
              <a:endParaRPr lang="en-US" sz="411" b="0" i="0" dirty="0">
                <a:solidFill>
                  <a:schemeClr val="bg2">
                    <a:alpha val="60000"/>
                  </a:schemeClr>
                </a:solidFill>
                <a:latin typeface="IBM Plex Sans" charset="0"/>
                <a:ea typeface="IBM Plex Sans" charset="0"/>
                <a:cs typeface="IBM Plex Sans" charset="0"/>
              </a:endParaRPr>
            </a:p>
          </p:txBody>
        </p:sp>
      </p:grpSp>
      <p:sp>
        <p:nvSpPr>
          <p:cNvPr id="15" name="Footer Placeholder 3"/>
          <p:cNvSpPr txBox="1">
            <a:spLocks/>
          </p:cNvSpPr>
          <p:nvPr userDrawn="1"/>
        </p:nvSpPr>
        <p:spPr>
          <a:xfrm>
            <a:off x="2428875" y="4937761"/>
            <a:ext cx="1427760" cy="136907"/>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411" b="0" i="0" dirty="0">
                <a:latin typeface="IBM Plex Sans" charset="0"/>
                <a:ea typeface="IBM Plex Sans" charset="0"/>
                <a:cs typeface="IBM Plex Sans" charset="0"/>
              </a:rPr>
              <a:t>IBM Services</a:t>
            </a:r>
          </a:p>
        </p:txBody>
      </p:sp>
      <p:sp>
        <p:nvSpPr>
          <p:cNvPr id="16" name="Slide Number Placeholder 2"/>
          <p:cNvSpPr txBox="1">
            <a:spLocks/>
          </p:cNvSpPr>
          <p:nvPr userDrawn="1"/>
        </p:nvSpPr>
        <p:spPr>
          <a:xfrm>
            <a:off x="284289" y="4933620"/>
            <a:ext cx="204924" cy="136906"/>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412" b="0" i="0" smtClean="0">
                <a:solidFill>
                  <a:schemeClr val="bg2"/>
                </a:solidFill>
                <a:latin typeface="IBM Plex Sans" charset="0"/>
                <a:ea typeface="IBM Plex Sans" charset="0"/>
                <a:cs typeface="IBM Plex Sans" charset="0"/>
              </a:rPr>
              <a:pPr algn="l"/>
              <a:t>‹#›</a:t>
            </a:fld>
            <a:endParaRPr lang="en-US" sz="412" b="0" i="0" dirty="0">
              <a:solidFill>
                <a:schemeClr val="bg2"/>
              </a:solidFill>
              <a:latin typeface="IBM Plex Sans" charset="0"/>
              <a:ea typeface="IBM Plex Sans" charset="0"/>
              <a:cs typeface="IBM Plex Sans" charset="0"/>
            </a:endParaRPr>
          </a:p>
        </p:txBody>
      </p:sp>
      <p:sp>
        <p:nvSpPr>
          <p:cNvPr id="124" name="Content Placeholder 2"/>
          <p:cNvSpPr>
            <a:spLocks noGrp="1"/>
          </p:cNvSpPr>
          <p:nvPr>
            <p:ph idx="1"/>
          </p:nvPr>
        </p:nvSpPr>
        <p:spPr>
          <a:xfrm>
            <a:off x="284286" y="1285875"/>
            <a:ext cx="8572500" cy="3286125"/>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pic>
        <p:nvPicPr>
          <p:cNvPr id="17" name="Picture 16">
            <a:extLst>
              <a:ext uri="{FF2B5EF4-FFF2-40B4-BE49-F238E27FC236}">
                <a16:creationId xmlns:a16="http://schemas.microsoft.com/office/drawing/2014/main" id="{30B60EDD-8ED3-2744-B190-6E34941D5B61}"/>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8663322" y="4769746"/>
            <a:ext cx="303313" cy="148726"/>
          </a:xfrm>
          <a:prstGeom prst="rect">
            <a:avLst/>
          </a:prstGeom>
        </p:spPr>
      </p:pic>
    </p:spTree>
    <p:extLst>
      <p:ext uri="{BB962C8B-B14F-4D97-AF65-F5344CB8AC3E}">
        <p14:creationId xmlns:p14="http://schemas.microsoft.com/office/powerpoint/2010/main" val="34619983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5187462" cy="4520805"/>
          </a:xfrm>
        </p:spPr>
        <p:txBody>
          <a:bodyPr/>
          <a:lstStyle>
            <a:lvl1pPr marL="117475" indent="-117475">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endParaRPr lang="en-US"/>
          </a:p>
        </p:txBody>
      </p:sp>
    </p:spTree>
    <p:extLst>
      <p:ext uri="{BB962C8B-B14F-4D97-AF65-F5344CB8AC3E}">
        <p14:creationId xmlns:p14="http://schemas.microsoft.com/office/powerpoint/2010/main" val="3464160199"/>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1_2-2_Title and Content">
    <p:bg>
      <p:bgPr>
        <a:solidFill>
          <a:schemeClr val="accent2"/>
        </a:solidFill>
        <a:effectLst/>
      </p:bgPr>
    </p:bg>
    <p:spTree>
      <p:nvGrpSpPr>
        <p:cNvPr id="1" name=""/>
        <p:cNvGrpSpPr/>
        <p:nvPr/>
      </p:nvGrpSpPr>
      <p:grpSpPr>
        <a:xfrm>
          <a:off x="0" y="0"/>
          <a:ext cx="0" cy="0"/>
          <a:chOff x="0" y="0"/>
          <a:chExt cx="0" cy="0"/>
        </a:xfrm>
      </p:grpSpPr>
      <p:sp>
        <p:nvSpPr>
          <p:cNvPr id="6" name="Rectangle 5"/>
          <p:cNvSpPr/>
          <p:nvPr userDrawn="1"/>
        </p:nvSpPr>
        <p:spPr>
          <a:xfrm>
            <a:off x="0" y="1285875"/>
            <a:ext cx="9144000" cy="385762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7064" tIns="23532" rIns="47064" bIns="23532" numCol="1" spcCol="0" rtlCol="0" fromWordArt="0" anchor="ctr" anchorCtr="0" forceAA="0" compatLnSpc="1">
            <a:prstTxWarp prst="textNoShape">
              <a:avLst/>
            </a:prstTxWarp>
            <a:noAutofit/>
          </a:bodyPr>
          <a:lstStyle/>
          <a:p>
            <a:pPr algn="ctr"/>
            <a:endParaRPr lang="en-US" sz="2247" b="0" i="0" dirty="0">
              <a:latin typeface="Arial Regular" charset="0"/>
            </a:endParaRPr>
          </a:p>
        </p:txBody>
      </p:sp>
      <p:sp>
        <p:nvSpPr>
          <p:cNvPr id="5" name="Text Placeholder 4"/>
          <p:cNvSpPr>
            <a:spLocks noGrp="1"/>
          </p:cNvSpPr>
          <p:nvPr>
            <p:ph type="body" sz="quarter" idx="11"/>
          </p:nvPr>
        </p:nvSpPr>
        <p:spPr>
          <a:xfrm>
            <a:off x="285750" y="165735"/>
            <a:ext cx="4114800" cy="171450"/>
          </a:xfrm>
        </p:spPr>
        <p:txBody>
          <a:bodyPr tIns="0">
            <a:noAutofit/>
          </a:bodyPr>
          <a:lstStyle>
            <a:lvl1pPr>
              <a:defRPr sz="823">
                <a:solidFill>
                  <a:schemeClr val="accent1">
                    <a:lumMod val="40000"/>
                    <a:lumOff val="60000"/>
                  </a:schemeClr>
                </a:solidFill>
              </a:defRPr>
            </a:lvl1pPr>
            <a:lvl2pPr>
              <a:defRPr sz="823">
                <a:solidFill>
                  <a:schemeClr val="accent1"/>
                </a:solidFill>
              </a:defRPr>
            </a:lvl2pPr>
            <a:lvl3pPr>
              <a:defRPr sz="823">
                <a:solidFill>
                  <a:schemeClr val="accent1"/>
                </a:solidFill>
              </a:defRPr>
            </a:lvl3pPr>
            <a:lvl4pPr>
              <a:defRPr sz="823">
                <a:solidFill>
                  <a:schemeClr val="accent1"/>
                </a:solidFill>
              </a:defRPr>
            </a:lvl4pPr>
          </a:lstStyle>
          <a:p>
            <a:pPr lvl="0"/>
            <a:r>
              <a:rPr lang="en-US" dirty="0"/>
              <a:t>Click to edit Master text styles</a:t>
            </a:r>
          </a:p>
        </p:txBody>
      </p:sp>
      <p:sp>
        <p:nvSpPr>
          <p:cNvPr id="15" name="Text Placeholder 23"/>
          <p:cNvSpPr>
            <a:spLocks noGrp="1"/>
          </p:cNvSpPr>
          <p:nvPr>
            <p:ph type="body" sz="quarter" idx="12" hasCustomPrompt="1"/>
          </p:nvPr>
        </p:nvSpPr>
        <p:spPr>
          <a:xfrm>
            <a:off x="284286" y="4589145"/>
            <a:ext cx="4114800" cy="285750"/>
          </a:xfrm>
        </p:spPr>
        <p:txBody>
          <a:bodyPr tIns="0" anchor="b"/>
          <a:lstStyle>
            <a:lvl1pPr>
              <a:defRPr sz="412" b="0">
                <a:solidFill>
                  <a:schemeClr val="bg2">
                    <a:alpha val="70000"/>
                  </a:schemeClr>
                </a:solidFill>
              </a:defRPr>
            </a:lvl1pPr>
            <a:lvl2pPr>
              <a:defRPr sz="463"/>
            </a:lvl2pPr>
            <a:lvl3pPr>
              <a:defRPr sz="463"/>
            </a:lvl3pPr>
            <a:lvl4pPr>
              <a:defRPr sz="463"/>
            </a:lvl4pPr>
            <a:lvl5pPr>
              <a:defRPr sz="463"/>
            </a:lvl5pPr>
          </a:lstStyle>
          <a:p>
            <a:pPr lvl="0"/>
            <a:r>
              <a:rPr lang="en-US" dirty="0"/>
              <a:t>Source: Edit source here</a:t>
            </a:r>
          </a:p>
        </p:txBody>
      </p:sp>
      <p:grpSp>
        <p:nvGrpSpPr>
          <p:cNvPr id="12" name="Group 11"/>
          <p:cNvGrpSpPr/>
          <p:nvPr userDrawn="1"/>
        </p:nvGrpSpPr>
        <p:grpSpPr>
          <a:xfrm>
            <a:off x="571500" y="4937285"/>
            <a:ext cx="1695844" cy="137857"/>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411" b="0" i="0" dirty="0">
                  <a:latin typeface="IBM Plex Sans" charset="0"/>
                  <a:ea typeface="IBM Plex Sans" charset="0"/>
                  <a:cs typeface="IBM Plex Sans" charset="0"/>
                </a:rPr>
                <a:t>©</a:t>
              </a:r>
              <a:r>
                <a:rPr lang="en-US" sz="206" b="0" i="0" dirty="0">
                  <a:latin typeface="IBM Plex Sans" charset="0"/>
                  <a:ea typeface="IBM Plex Sans" charset="0"/>
                  <a:cs typeface="IBM Plex Sans" charset="0"/>
                </a:rPr>
                <a:t> </a:t>
              </a:r>
              <a:r>
                <a:rPr lang="en-US" sz="411" b="0" i="0" dirty="0">
                  <a:latin typeface="IBM Plex Sans" charset="0"/>
                  <a:ea typeface="IBM Plex Sans" charset="0"/>
                  <a:cs typeface="IBM Plex Sans" charset="0"/>
                </a:rPr>
                <a:t>2018 IBM Corporation</a:t>
              </a:r>
              <a:r>
                <a:rPr lang="en-US" sz="411" b="0" i="0" baseline="0" dirty="0">
                  <a:latin typeface="IBM Plex Sans" charset="0"/>
                  <a:ea typeface="IBM Plex Sans" charset="0"/>
                  <a:cs typeface="IBM Plex Sans" charset="0"/>
                </a:rPr>
                <a:t>              </a:t>
              </a:r>
              <a:r>
                <a:rPr lang="en-US" sz="411" b="0" i="0" dirty="0">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411" b="0" i="0" dirty="0">
                  <a:solidFill>
                    <a:schemeClr val="bg2">
                      <a:alpha val="60000"/>
                    </a:schemeClr>
                  </a:solidFill>
                  <a:latin typeface="IBM Plex Sans" charset="0"/>
                  <a:ea typeface="IBM Plex Sans" charset="0"/>
                  <a:cs typeface="IBM Plex Sans" charset="0"/>
                </a:rPr>
                <a:t> </a:t>
              </a:r>
              <a:fld id="{7C9968D1-C8E5-4FE3-AED4-7D4518C301B3}" type="datetime3">
                <a:rPr lang="en-US" sz="411"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26 June 2020</a:t>
              </a:fld>
              <a:endParaRPr lang="en-US" sz="411" b="0" i="0" dirty="0">
                <a:solidFill>
                  <a:schemeClr val="bg2">
                    <a:alpha val="60000"/>
                  </a:schemeClr>
                </a:solidFill>
                <a:latin typeface="IBM Plex Sans" charset="0"/>
                <a:ea typeface="IBM Plex Sans" charset="0"/>
                <a:cs typeface="IBM Plex Sans" charset="0"/>
              </a:endParaRPr>
            </a:p>
          </p:txBody>
        </p:sp>
      </p:grpSp>
      <p:sp>
        <p:nvSpPr>
          <p:cNvPr id="16" name="Footer Placeholder 3"/>
          <p:cNvSpPr txBox="1">
            <a:spLocks/>
          </p:cNvSpPr>
          <p:nvPr userDrawn="1"/>
        </p:nvSpPr>
        <p:spPr>
          <a:xfrm>
            <a:off x="2428875" y="4937761"/>
            <a:ext cx="1427760" cy="136907"/>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411" b="0" i="0" dirty="0">
                <a:latin typeface="IBM Plex Sans" charset="0"/>
                <a:ea typeface="IBM Plex Sans" charset="0"/>
                <a:cs typeface="IBM Plex Sans" charset="0"/>
              </a:rPr>
              <a:t>IBM Services</a:t>
            </a:r>
          </a:p>
        </p:txBody>
      </p:sp>
      <p:sp>
        <p:nvSpPr>
          <p:cNvPr id="17" name="Slide Number Placeholder 2"/>
          <p:cNvSpPr txBox="1">
            <a:spLocks/>
          </p:cNvSpPr>
          <p:nvPr userDrawn="1"/>
        </p:nvSpPr>
        <p:spPr>
          <a:xfrm>
            <a:off x="284289" y="4933620"/>
            <a:ext cx="204924" cy="136906"/>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412" b="0" i="0" smtClean="0">
                <a:solidFill>
                  <a:schemeClr val="bg2"/>
                </a:solidFill>
                <a:latin typeface="IBM Plex Sans" charset="0"/>
                <a:ea typeface="IBM Plex Sans" charset="0"/>
                <a:cs typeface="IBM Plex Sans" charset="0"/>
              </a:rPr>
              <a:pPr algn="l"/>
              <a:t>‹#›</a:t>
            </a:fld>
            <a:endParaRPr lang="en-US" sz="412" b="0" i="0" dirty="0">
              <a:solidFill>
                <a:schemeClr val="bg2"/>
              </a:solidFill>
              <a:latin typeface="IBM Plex Sans" charset="0"/>
              <a:ea typeface="IBM Plex Sans" charset="0"/>
              <a:cs typeface="IBM Plex Sans" charset="0"/>
            </a:endParaRPr>
          </a:p>
        </p:txBody>
      </p:sp>
      <p:sp>
        <p:nvSpPr>
          <p:cNvPr id="22" name="Content Placeholder 2"/>
          <p:cNvSpPr>
            <a:spLocks noGrp="1"/>
          </p:cNvSpPr>
          <p:nvPr>
            <p:ph idx="1"/>
          </p:nvPr>
        </p:nvSpPr>
        <p:spPr>
          <a:xfrm>
            <a:off x="284286" y="1285875"/>
            <a:ext cx="8572500" cy="3286125"/>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8" name="Title 1"/>
          <p:cNvSpPr>
            <a:spLocks noGrp="1"/>
          </p:cNvSpPr>
          <p:nvPr>
            <p:ph type="title"/>
          </p:nvPr>
        </p:nvSpPr>
        <p:spPr>
          <a:xfrm>
            <a:off x="285750" y="428625"/>
            <a:ext cx="8572500" cy="714375"/>
          </a:xfrm>
        </p:spPr>
        <p:txBody>
          <a:bodyPr>
            <a:noAutofit/>
          </a:bodyPr>
          <a:lstStyle>
            <a:lvl1pPr>
              <a:defRPr>
                <a:latin typeface="IBM Plex Sans" charset="0"/>
                <a:ea typeface="IBM Plex Sans" charset="0"/>
                <a:cs typeface="IBM Plex Sans" charset="0"/>
              </a:defRPr>
            </a:lvl1pPr>
          </a:lstStyle>
          <a:p>
            <a:r>
              <a:rPr lang="en-US" dirty="0"/>
              <a:t>Click to edit Master title style</a:t>
            </a:r>
          </a:p>
        </p:txBody>
      </p:sp>
      <p:pic>
        <p:nvPicPr>
          <p:cNvPr id="20" name="Picture 19">
            <a:extLst>
              <a:ext uri="{FF2B5EF4-FFF2-40B4-BE49-F238E27FC236}">
                <a16:creationId xmlns:a16="http://schemas.microsoft.com/office/drawing/2014/main" id="{8AE188CF-A963-4F4F-BB54-1E3C95ACE857}"/>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8663322" y="4769746"/>
            <a:ext cx="303313" cy="148726"/>
          </a:xfrm>
          <a:prstGeom prst="rect">
            <a:avLst/>
          </a:prstGeom>
        </p:spPr>
      </p:pic>
    </p:spTree>
    <p:extLst>
      <p:ext uri="{BB962C8B-B14F-4D97-AF65-F5344CB8AC3E}">
        <p14:creationId xmlns:p14="http://schemas.microsoft.com/office/powerpoint/2010/main" val="3972048134"/>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Divider">
    <p:spTree>
      <p:nvGrpSpPr>
        <p:cNvPr id="1" name=""/>
        <p:cNvGrpSpPr/>
        <p:nvPr/>
      </p:nvGrpSpPr>
      <p:grpSpPr>
        <a:xfrm>
          <a:off x="0" y="0"/>
          <a:ext cx="0" cy="0"/>
          <a:chOff x="0" y="0"/>
          <a:chExt cx="0" cy="0"/>
        </a:xfrm>
      </p:grpSpPr>
      <p:sp>
        <p:nvSpPr>
          <p:cNvPr id="11" name="Title 1"/>
          <p:cNvSpPr>
            <a:spLocks noGrp="1"/>
          </p:cNvSpPr>
          <p:nvPr>
            <p:ph type="title"/>
          </p:nvPr>
        </p:nvSpPr>
        <p:spPr>
          <a:xfrm>
            <a:off x="285750" y="428625"/>
            <a:ext cx="8572500" cy="714375"/>
          </a:xfrm>
        </p:spPr>
        <p:txBody>
          <a:bodyPr/>
          <a:lstStyle/>
          <a:p>
            <a:r>
              <a:rPr lang="en-US" dirty="0"/>
              <a:t>Contents</a:t>
            </a:r>
          </a:p>
        </p:txBody>
      </p:sp>
      <p:sp>
        <p:nvSpPr>
          <p:cNvPr id="15" name="Content Placeholder 2"/>
          <p:cNvSpPr>
            <a:spLocks noGrp="1"/>
          </p:cNvSpPr>
          <p:nvPr>
            <p:ph idx="4294967295"/>
          </p:nvPr>
        </p:nvSpPr>
        <p:spPr>
          <a:xfrm>
            <a:off x="285750" y="1285875"/>
            <a:ext cx="4114800" cy="3286125"/>
          </a:xfrm>
        </p:spPr>
        <p:txBody>
          <a:bodyPr tIns="0"/>
          <a:lstStyle>
            <a:lvl1pPr marL="1721132" indent="-1720672" algn="just">
              <a:spcBef>
                <a:spcPts val="0"/>
              </a:spcBef>
              <a:defRPr/>
            </a:lvl1pPr>
          </a:lstStyle>
          <a:p>
            <a:pPr marL="5945188" indent="-5943600" algn="just">
              <a:spcBef>
                <a:spcPts val="0"/>
              </a:spcBef>
            </a:pPr>
            <a:r>
              <a:rPr lang="en-US" b="1" dirty="0"/>
              <a:t>Part One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r>
              <a:rPr lang="en-US" dirty="0"/>
              <a:t>Section Three	00</a:t>
            </a:r>
          </a:p>
          <a:p>
            <a:pPr marL="5945188" indent="-5943600" algn="just">
              <a:spcBef>
                <a:spcPts val="0"/>
              </a:spcBef>
            </a:pPr>
            <a:r>
              <a:rPr lang="en-US" dirty="0"/>
              <a:t>Section Four	00</a:t>
            </a:r>
          </a:p>
          <a:p>
            <a:pPr marL="5945188" indent="-5943600" algn="just">
              <a:spcBef>
                <a:spcPts val="0"/>
              </a:spcBef>
            </a:pPr>
            <a:endParaRPr lang="en-US" dirty="0"/>
          </a:p>
          <a:p>
            <a:pPr marL="5945188" indent="-5943600" algn="just">
              <a:spcBef>
                <a:spcPts val="0"/>
              </a:spcBef>
            </a:pPr>
            <a:r>
              <a:rPr lang="en-US" b="1" dirty="0"/>
              <a:t>Part Two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endParaRPr lang="en-US" dirty="0"/>
          </a:p>
          <a:p>
            <a:pPr marL="5945188" indent="-5943600" algn="just">
              <a:spcBef>
                <a:spcPts val="0"/>
              </a:spcBef>
            </a:pPr>
            <a:r>
              <a:rPr lang="en-US" b="1" dirty="0"/>
              <a:t>Part Three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r>
              <a:rPr lang="en-US" dirty="0"/>
              <a:t>Section Three	00</a:t>
            </a:r>
          </a:p>
          <a:p>
            <a:pPr marL="5945188" indent="-5943600" algn="just">
              <a:spcBef>
                <a:spcPts val="0"/>
              </a:spcBef>
            </a:pPr>
            <a:endParaRPr lang="en-US" dirty="0"/>
          </a:p>
        </p:txBody>
      </p:sp>
      <p:sp>
        <p:nvSpPr>
          <p:cNvPr id="16" name="Content Placeholder 3"/>
          <p:cNvSpPr>
            <a:spLocks noGrp="1"/>
          </p:cNvSpPr>
          <p:nvPr>
            <p:ph idx="4294967295"/>
          </p:nvPr>
        </p:nvSpPr>
        <p:spPr>
          <a:xfrm>
            <a:off x="4743450" y="1285875"/>
            <a:ext cx="4114800" cy="3286125"/>
          </a:xfrm>
        </p:spPr>
        <p:txBody>
          <a:bodyPr tIns="0"/>
          <a:lstStyle>
            <a:lvl1pPr marL="1721132" indent="-1720672" algn="just">
              <a:spcBef>
                <a:spcPts val="0"/>
              </a:spcBef>
              <a:defRPr/>
            </a:lvl1pPr>
          </a:lstStyle>
          <a:p>
            <a:pPr marL="5945188" indent="-5943600" algn="just">
              <a:spcBef>
                <a:spcPts val="0"/>
              </a:spcBef>
            </a:pPr>
            <a:r>
              <a:rPr lang="en-US" b="1" dirty="0"/>
              <a:t>Part Four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r>
              <a:rPr lang="en-US" dirty="0"/>
              <a:t>Section Three	00</a:t>
            </a:r>
          </a:p>
          <a:p>
            <a:pPr marL="5945188" indent="-5943600" algn="just">
              <a:spcBef>
                <a:spcPts val="0"/>
              </a:spcBef>
            </a:pPr>
            <a:endParaRPr lang="en-US" dirty="0"/>
          </a:p>
          <a:p>
            <a:pPr marL="5945188" indent="-5943600" algn="just">
              <a:spcBef>
                <a:spcPts val="0"/>
              </a:spcBef>
            </a:pPr>
            <a:r>
              <a:rPr lang="en-US" b="1" dirty="0"/>
              <a:t>Appendix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endParaRPr lang="en-US" dirty="0"/>
          </a:p>
          <a:p>
            <a:pPr marL="5945188" indent="-5943600" algn="just">
              <a:spcBef>
                <a:spcPts val="0"/>
              </a:spcBef>
            </a:pPr>
            <a:endParaRPr lang="en-US" dirty="0"/>
          </a:p>
        </p:txBody>
      </p:sp>
      <p:pic>
        <p:nvPicPr>
          <p:cNvPr id="12" name="Picture 11">
            <a:extLst>
              <a:ext uri="{FF2B5EF4-FFF2-40B4-BE49-F238E27FC236}">
                <a16:creationId xmlns:a16="http://schemas.microsoft.com/office/drawing/2014/main" id="{490ED16C-7236-9746-A0E2-BE8D4F9FD4DB}"/>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8663322" y="4769746"/>
            <a:ext cx="303313" cy="148726"/>
          </a:xfrm>
          <a:prstGeom prst="rect">
            <a:avLst/>
          </a:prstGeom>
        </p:spPr>
      </p:pic>
    </p:spTree>
    <p:extLst>
      <p:ext uri="{BB962C8B-B14F-4D97-AF65-F5344CB8AC3E}">
        <p14:creationId xmlns:p14="http://schemas.microsoft.com/office/powerpoint/2010/main" val="2179274239"/>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End slide_dar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984966" y="2308860"/>
            <a:ext cx="1174068" cy="525780"/>
          </a:xfrm>
          <a:prstGeom prst="rect">
            <a:avLst/>
          </a:prstGeom>
        </p:spPr>
      </p:pic>
    </p:spTree>
    <p:extLst>
      <p:ext uri="{BB962C8B-B14F-4D97-AF65-F5344CB8AC3E}">
        <p14:creationId xmlns:p14="http://schemas.microsoft.com/office/powerpoint/2010/main" val="2348465096"/>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3-8_Title and Content">
    <p:spTree>
      <p:nvGrpSpPr>
        <p:cNvPr id="1" name=""/>
        <p:cNvGrpSpPr/>
        <p:nvPr/>
      </p:nvGrpSpPr>
      <p:grpSpPr>
        <a:xfrm>
          <a:off x="0" y="0"/>
          <a:ext cx="0" cy="0"/>
          <a:chOff x="0" y="0"/>
          <a:chExt cx="0" cy="0"/>
        </a:xfrm>
      </p:grpSpPr>
      <p:sp>
        <p:nvSpPr>
          <p:cNvPr id="4" name="Rectangle 3"/>
          <p:cNvSpPr/>
          <p:nvPr userDrawn="1"/>
        </p:nvSpPr>
        <p:spPr>
          <a:xfrm flipH="1">
            <a:off x="0" y="0"/>
            <a:ext cx="2286000" cy="5143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7064" tIns="23532" rIns="47064" bIns="23532" numCol="1" spcCol="0" rtlCol="0" fromWordArt="0" anchor="ctr" anchorCtr="0" forceAA="0" compatLnSpc="1">
            <a:prstTxWarp prst="textNoShape">
              <a:avLst/>
            </a:prstTxWarp>
            <a:noAutofit/>
          </a:bodyPr>
          <a:lstStyle/>
          <a:p>
            <a:pPr algn="ctr"/>
            <a:endParaRPr lang="en-US" sz="2247" b="0" i="0" dirty="0">
              <a:latin typeface="Arial Regular" charset="0"/>
            </a:endParaRPr>
          </a:p>
        </p:txBody>
      </p:sp>
      <p:sp>
        <p:nvSpPr>
          <p:cNvPr id="2" name="Title 1"/>
          <p:cNvSpPr>
            <a:spLocks noGrp="1"/>
          </p:cNvSpPr>
          <p:nvPr>
            <p:ph type="title"/>
          </p:nvPr>
        </p:nvSpPr>
        <p:spPr>
          <a:xfrm>
            <a:off x="285750" y="1285875"/>
            <a:ext cx="1857375" cy="22860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285750" y="165735"/>
            <a:ext cx="1857375" cy="514350"/>
          </a:xfrm>
        </p:spPr>
        <p:txBody>
          <a:bodyPr lIns="0" tIns="0" rIns="0">
            <a:noAutofit/>
          </a:bodyPr>
          <a:lstStyle>
            <a:lvl1pPr>
              <a:defRPr sz="823">
                <a:solidFill>
                  <a:schemeClr val="accent1"/>
                </a:solidFill>
              </a:defRPr>
            </a:lvl1pPr>
            <a:lvl2pPr>
              <a:defRPr sz="823">
                <a:solidFill>
                  <a:schemeClr val="accent1"/>
                </a:solidFill>
              </a:defRPr>
            </a:lvl2pPr>
            <a:lvl3pPr>
              <a:defRPr sz="823">
                <a:solidFill>
                  <a:schemeClr val="accent1"/>
                </a:solidFill>
              </a:defRPr>
            </a:lvl3pPr>
            <a:lvl4pPr>
              <a:defRPr sz="823">
                <a:solidFill>
                  <a:schemeClr val="accent1"/>
                </a:solidFill>
              </a:defRPr>
            </a:lvl4pPr>
          </a:lstStyle>
          <a:p>
            <a:pPr lvl="0"/>
            <a:r>
              <a:rPr lang="en-US" dirty="0"/>
              <a:t>Click to edit Master text styles</a:t>
            </a:r>
          </a:p>
        </p:txBody>
      </p:sp>
      <p:sp>
        <p:nvSpPr>
          <p:cNvPr id="17" name="Text Placeholder 23"/>
          <p:cNvSpPr>
            <a:spLocks noGrp="1"/>
          </p:cNvSpPr>
          <p:nvPr>
            <p:ph type="body" sz="quarter" idx="15" hasCustomPrompt="1"/>
          </p:nvPr>
        </p:nvSpPr>
        <p:spPr>
          <a:xfrm>
            <a:off x="285751" y="4572000"/>
            <a:ext cx="1885950" cy="302895"/>
          </a:xfrm>
        </p:spPr>
        <p:txBody>
          <a:bodyPr vert="horz" lIns="0" tIns="0" rIns="0" bIns="0" rtlCol="0" anchor="b">
            <a:noAutofit/>
          </a:bodyPr>
          <a:lstStyle>
            <a:lvl1pPr>
              <a:defRPr lang="en-US" sz="412" dirty="0" smtClean="0">
                <a:solidFill>
                  <a:schemeClr val="tx1">
                    <a:alpha val="70000"/>
                  </a:schemeClr>
                </a:solidFill>
              </a:defRPr>
            </a:lvl1pPr>
          </a:lstStyle>
          <a:p>
            <a:pPr lvl="0"/>
            <a:r>
              <a:rPr lang="en-US" dirty="0"/>
              <a:t>Source: Edit source here</a:t>
            </a:r>
          </a:p>
        </p:txBody>
      </p:sp>
      <p:grpSp>
        <p:nvGrpSpPr>
          <p:cNvPr id="12" name="Group 11"/>
          <p:cNvGrpSpPr/>
          <p:nvPr userDrawn="1"/>
        </p:nvGrpSpPr>
        <p:grpSpPr>
          <a:xfrm>
            <a:off x="571500" y="4937285"/>
            <a:ext cx="1695844" cy="137857"/>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411" b="0" i="0" dirty="0">
                  <a:solidFill>
                    <a:schemeClr val="tx1">
                      <a:alpha val="60000"/>
                    </a:schemeClr>
                  </a:solidFill>
                  <a:latin typeface="IBM Plex Sans" charset="0"/>
                  <a:ea typeface="IBM Plex Sans" charset="0"/>
                  <a:cs typeface="IBM Plex Sans" charset="0"/>
                </a:rPr>
                <a:t>©</a:t>
              </a:r>
              <a:r>
                <a:rPr lang="en-US" sz="206" b="0" i="0" dirty="0">
                  <a:solidFill>
                    <a:schemeClr val="tx1">
                      <a:alpha val="60000"/>
                    </a:schemeClr>
                  </a:solidFill>
                  <a:latin typeface="IBM Plex Sans" charset="0"/>
                  <a:ea typeface="IBM Plex Sans" charset="0"/>
                  <a:cs typeface="IBM Plex Sans" charset="0"/>
                </a:rPr>
                <a:t> </a:t>
              </a:r>
              <a:r>
                <a:rPr lang="en-US" sz="411" b="0" i="0" dirty="0">
                  <a:solidFill>
                    <a:schemeClr val="tx1">
                      <a:alpha val="60000"/>
                    </a:schemeClr>
                  </a:solidFill>
                  <a:latin typeface="IBM Plex Sans" charset="0"/>
                  <a:ea typeface="IBM Plex Sans" charset="0"/>
                  <a:cs typeface="IBM Plex Sans" charset="0"/>
                </a:rPr>
                <a:t>2018 IBM Corporation</a:t>
              </a:r>
              <a:r>
                <a:rPr lang="en-US" sz="411" b="0" i="0" baseline="0" dirty="0">
                  <a:solidFill>
                    <a:schemeClr val="tx1">
                      <a:alpha val="60000"/>
                    </a:schemeClr>
                  </a:solidFill>
                  <a:latin typeface="IBM Plex Sans" charset="0"/>
                  <a:ea typeface="IBM Plex Sans" charset="0"/>
                  <a:cs typeface="IBM Plex Sans" charset="0"/>
                </a:rPr>
                <a:t>              </a:t>
              </a:r>
              <a:r>
                <a:rPr lang="en-US" sz="411" b="0" i="0" dirty="0">
                  <a:solidFill>
                    <a:schemeClr val="tx1">
                      <a:alpha val="60000"/>
                    </a:schemeClr>
                  </a:solidFill>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411" b="0" i="0" dirty="0">
                  <a:solidFill>
                    <a:schemeClr val="tx1">
                      <a:alpha val="60000"/>
                    </a:schemeClr>
                  </a:solidFill>
                  <a:latin typeface="IBM Plex Sans" charset="0"/>
                  <a:ea typeface="IBM Plex Sans" charset="0"/>
                  <a:cs typeface="IBM Plex Sans" charset="0"/>
                </a:rPr>
                <a:t> </a:t>
              </a:r>
              <a:fld id="{7C9968D1-C8E5-4FE3-AED4-7D4518C301B3}" type="datetime3">
                <a:rPr lang="en-US" sz="411" b="0" i="0" smtClean="0">
                  <a:solidFill>
                    <a:schemeClr val="tx1">
                      <a:alpha val="60000"/>
                    </a:schemeClr>
                  </a:solidFill>
                  <a:latin typeface="IBM Plex Sans" charset="0"/>
                  <a:ea typeface="IBM Plex Sans" charset="0"/>
                  <a:cs typeface="IBM Plex Sans" charset="0"/>
                </a:rPr>
                <a:pPr marL="0" indent="0" fontAlgn="auto">
                  <a:spcBef>
                    <a:spcPts val="0"/>
                  </a:spcBef>
                  <a:spcAft>
                    <a:spcPts val="0"/>
                  </a:spcAft>
                  <a:tabLst/>
                  <a:defRPr/>
                </a:pPr>
                <a:t>26 June 2020</a:t>
              </a:fld>
              <a:endParaRPr lang="en-US" sz="411" b="0" i="0" dirty="0">
                <a:solidFill>
                  <a:schemeClr val="tx1">
                    <a:alpha val="60000"/>
                  </a:schemeClr>
                </a:solidFill>
                <a:latin typeface="IBM Plex Sans" charset="0"/>
                <a:ea typeface="IBM Plex Sans" charset="0"/>
                <a:cs typeface="IBM Plex Sans" charset="0"/>
              </a:endParaRPr>
            </a:p>
          </p:txBody>
        </p:sp>
      </p:grpSp>
      <p:sp>
        <p:nvSpPr>
          <p:cNvPr id="16" name="Slide Number Placeholder 2"/>
          <p:cNvSpPr txBox="1">
            <a:spLocks/>
          </p:cNvSpPr>
          <p:nvPr userDrawn="1"/>
        </p:nvSpPr>
        <p:spPr>
          <a:xfrm>
            <a:off x="284289" y="4933620"/>
            <a:ext cx="204924" cy="136906"/>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412" b="0" i="0" smtClean="0">
                <a:solidFill>
                  <a:schemeClr val="tx1"/>
                </a:solidFill>
                <a:latin typeface="IBM Plex Sans" charset="0"/>
                <a:ea typeface="IBM Plex Sans" charset="0"/>
                <a:cs typeface="IBM Plex Sans" charset="0"/>
              </a:rPr>
              <a:pPr algn="l"/>
              <a:t>‹#›</a:t>
            </a:fld>
            <a:endParaRPr lang="en-US" sz="412" b="0" i="0" dirty="0">
              <a:solidFill>
                <a:schemeClr val="tx1"/>
              </a:solidFill>
              <a:latin typeface="IBM Plex Sans" charset="0"/>
              <a:ea typeface="IBM Plex Sans" charset="0"/>
              <a:cs typeface="IBM Plex Sans" charset="0"/>
            </a:endParaRPr>
          </a:p>
        </p:txBody>
      </p:sp>
      <p:sp>
        <p:nvSpPr>
          <p:cNvPr id="18" name="Content Placeholder 2"/>
          <p:cNvSpPr>
            <a:spLocks noGrp="1"/>
          </p:cNvSpPr>
          <p:nvPr>
            <p:ph idx="10"/>
          </p:nvPr>
        </p:nvSpPr>
        <p:spPr>
          <a:xfrm>
            <a:off x="4667250" y="1285875"/>
            <a:ext cx="2000250" cy="3286125"/>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9" name="Content Placeholder 2"/>
          <p:cNvSpPr>
            <a:spLocks noGrp="1"/>
          </p:cNvSpPr>
          <p:nvPr>
            <p:ph idx="12"/>
          </p:nvPr>
        </p:nvSpPr>
        <p:spPr>
          <a:xfrm>
            <a:off x="2476500" y="1285875"/>
            <a:ext cx="2000250" cy="3286125"/>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20" name="Content Placeholder 2"/>
          <p:cNvSpPr>
            <a:spLocks noGrp="1"/>
          </p:cNvSpPr>
          <p:nvPr>
            <p:ph idx="13"/>
          </p:nvPr>
        </p:nvSpPr>
        <p:spPr>
          <a:xfrm>
            <a:off x="6858000" y="1285875"/>
            <a:ext cx="2000250" cy="3286125"/>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Tree>
    <p:extLst>
      <p:ext uri="{BB962C8B-B14F-4D97-AF65-F5344CB8AC3E}">
        <p14:creationId xmlns:p14="http://schemas.microsoft.com/office/powerpoint/2010/main" val="587276241"/>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4" name="Rectangle 3"/>
          <p:cNvSpPr/>
          <p:nvPr userDrawn="1"/>
        </p:nvSpPr>
        <p:spPr>
          <a:xfrm>
            <a:off x="4572000" y="0"/>
            <a:ext cx="4572000"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7064" tIns="23532" rIns="47064" bIns="23532" numCol="1" spcCol="0" rtlCol="0" fromWordArt="0" anchor="ctr" anchorCtr="0" forceAA="0" compatLnSpc="1">
            <a:prstTxWarp prst="textNoShape">
              <a:avLst/>
            </a:prstTxWarp>
            <a:noAutofit/>
          </a:bodyPr>
          <a:lstStyle/>
          <a:p>
            <a:pPr algn="ctr"/>
            <a:endParaRPr lang="en-US" sz="2247" b="0" i="0" dirty="0">
              <a:latin typeface="Arial Regular" charset="0"/>
            </a:endParaRPr>
          </a:p>
        </p:txBody>
      </p:sp>
      <p:sp>
        <p:nvSpPr>
          <p:cNvPr id="2" name="Title 1"/>
          <p:cNvSpPr>
            <a:spLocks noGrp="1"/>
          </p:cNvSpPr>
          <p:nvPr>
            <p:ph type="title"/>
          </p:nvPr>
        </p:nvSpPr>
        <p:spPr/>
        <p:txBody>
          <a:bodyPr>
            <a:noAutofit/>
          </a:bodyPr>
          <a:lstStyle/>
          <a:p>
            <a:r>
              <a:rPr lang="en-US" dirty="0"/>
              <a:t>Click to edit Master title style</a:t>
            </a:r>
          </a:p>
        </p:txBody>
      </p:sp>
      <p:sp>
        <p:nvSpPr>
          <p:cNvPr id="9" name="Text Placeholder 23"/>
          <p:cNvSpPr>
            <a:spLocks noGrp="1"/>
          </p:cNvSpPr>
          <p:nvPr>
            <p:ph type="body" sz="quarter" idx="14" hasCustomPrompt="1"/>
          </p:nvPr>
        </p:nvSpPr>
        <p:spPr>
          <a:xfrm>
            <a:off x="285750" y="4589145"/>
            <a:ext cx="4114800" cy="285750"/>
          </a:xfrm>
          <a:prstGeom prst="rect">
            <a:avLst/>
          </a:prstGeom>
        </p:spPr>
        <p:txBody>
          <a:bodyPr vert="horz" lIns="0" tIns="0" rIns="0" bIns="0" rtlCol="0" anchor="b">
            <a:noAutofit/>
          </a:bodyPr>
          <a:lstStyle>
            <a:lvl1pPr>
              <a:defRPr lang="en-US" sz="412" dirty="0" smtClean="0">
                <a:solidFill>
                  <a:schemeClr val="tx1">
                    <a:alpha val="70000"/>
                  </a:schemeClr>
                </a:solidFill>
              </a:defRPr>
            </a:lvl1pPr>
          </a:lstStyle>
          <a:p>
            <a:pPr lvl="0"/>
            <a:r>
              <a:rPr lang="en-US" dirty="0"/>
              <a:t>Source: Edit source here</a:t>
            </a:r>
          </a:p>
        </p:txBody>
      </p:sp>
      <p:sp>
        <p:nvSpPr>
          <p:cNvPr id="11" name="Text Placeholder 4"/>
          <p:cNvSpPr>
            <a:spLocks noGrp="1"/>
          </p:cNvSpPr>
          <p:nvPr>
            <p:ph type="body" sz="quarter" idx="11"/>
          </p:nvPr>
        </p:nvSpPr>
        <p:spPr>
          <a:xfrm>
            <a:off x="285750" y="165735"/>
            <a:ext cx="4114800" cy="171450"/>
          </a:xfrm>
        </p:spPr>
        <p:txBody>
          <a:bodyPr lIns="0" tIns="0" rIns="0">
            <a:noAutofit/>
          </a:bodyPr>
          <a:lstStyle>
            <a:lvl1pPr>
              <a:defRPr sz="823">
                <a:solidFill>
                  <a:schemeClr val="accent1"/>
                </a:solidFill>
              </a:defRPr>
            </a:lvl1pPr>
            <a:lvl2pPr>
              <a:defRPr sz="823">
                <a:solidFill>
                  <a:schemeClr val="accent1"/>
                </a:solidFill>
              </a:defRPr>
            </a:lvl2pPr>
            <a:lvl3pPr>
              <a:defRPr sz="823">
                <a:solidFill>
                  <a:schemeClr val="accent1"/>
                </a:solidFill>
              </a:defRPr>
            </a:lvl3pPr>
            <a:lvl4pPr>
              <a:defRPr sz="823">
                <a:solidFill>
                  <a:schemeClr val="accent1"/>
                </a:solidFill>
              </a:defRPr>
            </a:lvl4pPr>
          </a:lstStyle>
          <a:p>
            <a:pPr lvl="0"/>
            <a:r>
              <a:rPr lang="en-US" dirty="0"/>
              <a:t>Click to edit Master text styles</a:t>
            </a:r>
          </a:p>
        </p:txBody>
      </p:sp>
      <p:sp>
        <p:nvSpPr>
          <p:cNvPr id="13" name="Content Placeholder 2"/>
          <p:cNvSpPr>
            <a:spLocks noGrp="1"/>
          </p:cNvSpPr>
          <p:nvPr>
            <p:ph idx="1"/>
          </p:nvPr>
        </p:nvSpPr>
        <p:spPr>
          <a:xfrm>
            <a:off x="284286" y="1285875"/>
            <a:ext cx="4114800" cy="3286125"/>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4" name="Content Placeholder 2"/>
          <p:cNvSpPr>
            <a:spLocks noGrp="1"/>
          </p:cNvSpPr>
          <p:nvPr>
            <p:ph idx="13"/>
          </p:nvPr>
        </p:nvSpPr>
        <p:spPr>
          <a:xfrm>
            <a:off x="4743450" y="1285875"/>
            <a:ext cx="4114800" cy="3286125"/>
          </a:xfrm>
        </p:spPr>
        <p:txBody>
          <a:bodyPr lIns="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pic>
        <p:nvPicPr>
          <p:cNvPr id="10" name="Picture 9">
            <a:extLst>
              <a:ext uri="{FF2B5EF4-FFF2-40B4-BE49-F238E27FC236}">
                <a16:creationId xmlns:a16="http://schemas.microsoft.com/office/drawing/2014/main" id="{2540CE87-C51A-7D4C-9C3F-A329A0821A29}"/>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8663322" y="4769746"/>
            <a:ext cx="303313" cy="148726"/>
          </a:xfrm>
          <a:prstGeom prst="rect">
            <a:avLst/>
          </a:prstGeom>
        </p:spPr>
      </p:pic>
    </p:spTree>
    <p:extLst>
      <p:ext uri="{BB962C8B-B14F-4D97-AF65-F5344CB8AC3E}">
        <p14:creationId xmlns:p14="http://schemas.microsoft.com/office/powerpoint/2010/main" val="3307177854"/>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3-10_Title and Content">
    <p:spTree>
      <p:nvGrpSpPr>
        <p:cNvPr id="1" name=""/>
        <p:cNvGrpSpPr/>
        <p:nvPr/>
      </p:nvGrpSpPr>
      <p:grpSpPr>
        <a:xfrm>
          <a:off x="0" y="0"/>
          <a:ext cx="0" cy="0"/>
          <a:chOff x="0" y="0"/>
          <a:chExt cx="0" cy="0"/>
        </a:xfrm>
      </p:grpSpPr>
      <p:sp>
        <p:nvSpPr>
          <p:cNvPr id="4" name="Rectangle 3"/>
          <p:cNvSpPr/>
          <p:nvPr userDrawn="1"/>
        </p:nvSpPr>
        <p:spPr>
          <a:xfrm>
            <a:off x="4572000" y="0"/>
            <a:ext cx="4572000" cy="5143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7064" tIns="23532" rIns="47064" bIns="23532" numCol="1" spcCol="0" rtlCol="0" fromWordArt="0" anchor="ctr" anchorCtr="0" forceAA="0" compatLnSpc="1">
            <a:prstTxWarp prst="textNoShape">
              <a:avLst/>
            </a:prstTxWarp>
            <a:noAutofit/>
          </a:bodyPr>
          <a:lstStyle/>
          <a:p>
            <a:pPr algn="ctr"/>
            <a:endParaRPr lang="en-US" sz="2247" b="0" i="0" dirty="0">
              <a:latin typeface="Arial Regular" charset="0"/>
            </a:endParaRPr>
          </a:p>
        </p:txBody>
      </p:sp>
      <p:sp>
        <p:nvSpPr>
          <p:cNvPr id="2" name="Title 1"/>
          <p:cNvSpPr>
            <a:spLocks noGrp="1"/>
          </p:cNvSpPr>
          <p:nvPr>
            <p:ph type="title"/>
          </p:nvPr>
        </p:nvSpPr>
        <p:spPr/>
        <p:txBody>
          <a:bodyPr>
            <a:noAutofit/>
          </a:bodyPr>
          <a:lstStyle/>
          <a:p>
            <a:r>
              <a:rPr lang="en-US" dirty="0"/>
              <a:t>Click to edit Master title style</a:t>
            </a:r>
          </a:p>
        </p:txBody>
      </p:sp>
      <p:sp>
        <p:nvSpPr>
          <p:cNvPr id="9" name="Text Placeholder 23"/>
          <p:cNvSpPr>
            <a:spLocks noGrp="1"/>
          </p:cNvSpPr>
          <p:nvPr>
            <p:ph type="body" sz="quarter" idx="14" hasCustomPrompt="1"/>
          </p:nvPr>
        </p:nvSpPr>
        <p:spPr>
          <a:xfrm>
            <a:off x="285750" y="4589145"/>
            <a:ext cx="4114800" cy="285750"/>
          </a:xfrm>
          <a:prstGeom prst="rect">
            <a:avLst/>
          </a:prstGeom>
        </p:spPr>
        <p:txBody>
          <a:bodyPr vert="horz" lIns="0" tIns="0" rIns="0" bIns="0" rtlCol="0" anchor="b">
            <a:noAutofit/>
          </a:bodyPr>
          <a:lstStyle>
            <a:lvl1pPr>
              <a:defRPr lang="en-US" sz="412" dirty="0" smtClean="0">
                <a:solidFill>
                  <a:schemeClr val="tx1">
                    <a:alpha val="70000"/>
                  </a:schemeClr>
                </a:solidFill>
              </a:defRPr>
            </a:lvl1pPr>
          </a:lstStyle>
          <a:p>
            <a:pPr lvl="0"/>
            <a:r>
              <a:rPr lang="en-US" dirty="0"/>
              <a:t>Source: Edit source here</a:t>
            </a:r>
          </a:p>
        </p:txBody>
      </p:sp>
      <p:sp>
        <p:nvSpPr>
          <p:cNvPr id="10" name="Text Placeholder 4"/>
          <p:cNvSpPr>
            <a:spLocks noGrp="1"/>
          </p:cNvSpPr>
          <p:nvPr>
            <p:ph type="body" sz="quarter" idx="11"/>
          </p:nvPr>
        </p:nvSpPr>
        <p:spPr>
          <a:xfrm>
            <a:off x="285750" y="165735"/>
            <a:ext cx="4114800" cy="171450"/>
          </a:xfrm>
        </p:spPr>
        <p:txBody>
          <a:bodyPr lIns="0" tIns="0" rIns="0">
            <a:noAutofit/>
          </a:bodyPr>
          <a:lstStyle>
            <a:lvl1pPr>
              <a:defRPr sz="823">
                <a:solidFill>
                  <a:schemeClr val="accent1"/>
                </a:solidFill>
              </a:defRPr>
            </a:lvl1pPr>
            <a:lvl2pPr>
              <a:defRPr sz="823">
                <a:solidFill>
                  <a:schemeClr val="accent1"/>
                </a:solidFill>
              </a:defRPr>
            </a:lvl2pPr>
            <a:lvl3pPr>
              <a:defRPr sz="823">
                <a:solidFill>
                  <a:schemeClr val="accent1"/>
                </a:solidFill>
              </a:defRPr>
            </a:lvl3pPr>
            <a:lvl4pPr>
              <a:defRPr sz="823">
                <a:solidFill>
                  <a:schemeClr val="accent1"/>
                </a:solidFill>
              </a:defRPr>
            </a:lvl4pPr>
          </a:lstStyle>
          <a:p>
            <a:pPr lvl="0"/>
            <a:r>
              <a:rPr lang="en-US" dirty="0"/>
              <a:t>Click to edit Master text styles</a:t>
            </a:r>
          </a:p>
        </p:txBody>
      </p:sp>
      <p:sp>
        <p:nvSpPr>
          <p:cNvPr id="13" name="Content Placeholder 2"/>
          <p:cNvSpPr>
            <a:spLocks noGrp="1"/>
          </p:cNvSpPr>
          <p:nvPr>
            <p:ph idx="1"/>
          </p:nvPr>
        </p:nvSpPr>
        <p:spPr>
          <a:xfrm>
            <a:off x="284286" y="1285875"/>
            <a:ext cx="4114800" cy="3286125"/>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4" name="Content Placeholder 2"/>
          <p:cNvSpPr>
            <a:spLocks noGrp="1"/>
          </p:cNvSpPr>
          <p:nvPr>
            <p:ph idx="13"/>
          </p:nvPr>
        </p:nvSpPr>
        <p:spPr>
          <a:xfrm>
            <a:off x="4743450" y="1285875"/>
            <a:ext cx="4114800" cy="3286125"/>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pic>
        <p:nvPicPr>
          <p:cNvPr id="11" name="Picture 10">
            <a:extLst>
              <a:ext uri="{FF2B5EF4-FFF2-40B4-BE49-F238E27FC236}">
                <a16:creationId xmlns:a16="http://schemas.microsoft.com/office/drawing/2014/main" id="{776C8F8C-A16B-134D-9A48-678DA1392A30}"/>
              </a:ext>
            </a:extLst>
          </p:cNvPr>
          <p:cNvPicPr>
            <a:picLocks noChangeAspect="1"/>
          </p:cNvPicPr>
          <p:nvPr userDrawn="1"/>
        </p:nvPicPr>
        <p:blipFill>
          <a:blip r:embed="rId2" cstate="hq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8663322" y="4769746"/>
            <a:ext cx="303313" cy="148726"/>
          </a:xfrm>
          <a:prstGeom prst="rect">
            <a:avLst/>
          </a:prstGeom>
        </p:spPr>
      </p:pic>
    </p:spTree>
    <p:extLst>
      <p:ext uri="{BB962C8B-B14F-4D97-AF65-F5344CB8AC3E}">
        <p14:creationId xmlns:p14="http://schemas.microsoft.com/office/powerpoint/2010/main" val="3443963954"/>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4" name="Rectangle 3"/>
          <p:cNvSpPr/>
          <p:nvPr userDrawn="1"/>
        </p:nvSpPr>
        <p:spPr>
          <a:xfrm>
            <a:off x="4572000" y="0"/>
            <a:ext cx="4572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7064" tIns="23532" rIns="47064" bIns="23532" numCol="1" spcCol="0" rtlCol="0" fromWordArt="0" anchor="ctr" anchorCtr="0" forceAA="0" compatLnSpc="1">
            <a:prstTxWarp prst="textNoShape">
              <a:avLst/>
            </a:prstTxWarp>
            <a:noAutofit/>
          </a:bodyPr>
          <a:lstStyle/>
          <a:p>
            <a:pPr algn="ctr"/>
            <a:endParaRPr lang="en-US" sz="2247" b="0" i="0" dirty="0">
              <a:latin typeface="Arial Regular" charset="0"/>
            </a:endParaRPr>
          </a:p>
        </p:txBody>
      </p:sp>
      <p:sp>
        <p:nvSpPr>
          <p:cNvPr id="2" name="Title 1"/>
          <p:cNvSpPr>
            <a:spLocks noGrp="1"/>
          </p:cNvSpPr>
          <p:nvPr>
            <p:ph type="title"/>
          </p:nvPr>
        </p:nvSpPr>
        <p:spPr/>
        <p:txBody>
          <a:bodyPr>
            <a:noAutofit/>
          </a:bodyPr>
          <a:lstStyle/>
          <a:p>
            <a:r>
              <a:rPr lang="en-US" dirty="0"/>
              <a:t>Click to edit Master title style</a:t>
            </a:r>
          </a:p>
        </p:txBody>
      </p:sp>
      <p:sp>
        <p:nvSpPr>
          <p:cNvPr id="11" name="Text Placeholder 4"/>
          <p:cNvSpPr>
            <a:spLocks noGrp="1"/>
          </p:cNvSpPr>
          <p:nvPr>
            <p:ph type="body" sz="quarter" idx="11"/>
          </p:nvPr>
        </p:nvSpPr>
        <p:spPr>
          <a:xfrm>
            <a:off x="285750" y="165735"/>
            <a:ext cx="4114800" cy="171450"/>
          </a:xfrm>
        </p:spPr>
        <p:txBody>
          <a:bodyPr lIns="0" tIns="0" rIns="0">
            <a:noAutofit/>
          </a:bodyPr>
          <a:lstStyle>
            <a:lvl1pPr>
              <a:defRPr sz="823">
                <a:solidFill>
                  <a:schemeClr val="accent1"/>
                </a:solidFill>
              </a:defRPr>
            </a:lvl1pPr>
            <a:lvl2pPr>
              <a:defRPr sz="823">
                <a:solidFill>
                  <a:schemeClr val="accent1"/>
                </a:solidFill>
              </a:defRPr>
            </a:lvl2pPr>
            <a:lvl3pPr>
              <a:defRPr sz="823">
                <a:solidFill>
                  <a:schemeClr val="accent1"/>
                </a:solidFill>
              </a:defRPr>
            </a:lvl3pPr>
            <a:lvl4pPr>
              <a:defRPr sz="823">
                <a:solidFill>
                  <a:schemeClr val="accent1"/>
                </a:solidFill>
              </a:defRPr>
            </a:lvl4pPr>
          </a:lstStyle>
          <a:p>
            <a:pPr lvl="0"/>
            <a:r>
              <a:rPr lang="en-US" dirty="0"/>
              <a:t>Click to edit Master text styles</a:t>
            </a:r>
          </a:p>
        </p:txBody>
      </p:sp>
      <p:sp>
        <p:nvSpPr>
          <p:cNvPr id="14" name="Content Placeholder 2"/>
          <p:cNvSpPr>
            <a:spLocks noGrp="1"/>
          </p:cNvSpPr>
          <p:nvPr>
            <p:ph idx="1"/>
          </p:nvPr>
        </p:nvSpPr>
        <p:spPr>
          <a:xfrm>
            <a:off x="284286" y="1285875"/>
            <a:ext cx="4114800" cy="3286125"/>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5" name="Content Placeholder 2"/>
          <p:cNvSpPr>
            <a:spLocks noGrp="1"/>
          </p:cNvSpPr>
          <p:nvPr>
            <p:ph idx="13"/>
          </p:nvPr>
        </p:nvSpPr>
        <p:spPr>
          <a:xfrm>
            <a:off x="4743450" y="1285875"/>
            <a:ext cx="4114800" cy="3286125"/>
          </a:xfrm>
        </p:spPr>
        <p:txBody>
          <a:bodyPr lIns="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2" name="Text Placeholder 23"/>
          <p:cNvSpPr>
            <a:spLocks noGrp="1"/>
          </p:cNvSpPr>
          <p:nvPr>
            <p:ph type="body" sz="quarter" idx="14" hasCustomPrompt="1"/>
          </p:nvPr>
        </p:nvSpPr>
        <p:spPr>
          <a:xfrm>
            <a:off x="285750" y="4589145"/>
            <a:ext cx="4114800" cy="285750"/>
          </a:xfrm>
          <a:prstGeom prst="rect">
            <a:avLst/>
          </a:prstGeom>
        </p:spPr>
        <p:txBody>
          <a:bodyPr vert="horz" lIns="0" tIns="0" rIns="0" bIns="0" rtlCol="0" anchor="b">
            <a:noAutofit/>
          </a:bodyPr>
          <a:lstStyle>
            <a:lvl1pPr>
              <a:defRPr lang="en-US" sz="412" dirty="0" smtClean="0">
                <a:solidFill>
                  <a:schemeClr val="tx1">
                    <a:alpha val="70000"/>
                  </a:schemeClr>
                </a:solidFill>
              </a:defRPr>
            </a:lvl1pPr>
          </a:lstStyle>
          <a:p>
            <a:pPr lvl="0"/>
            <a:r>
              <a:rPr lang="en-US" dirty="0"/>
              <a:t>Source: Edit source here</a:t>
            </a:r>
          </a:p>
        </p:txBody>
      </p:sp>
      <p:pic>
        <p:nvPicPr>
          <p:cNvPr id="10" name="Picture 9">
            <a:extLst>
              <a:ext uri="{FF2B5EF4-FFF2-40B4-BE49-F238E27FC236}">
                <a16:creationId xmlns:a16="http://schemas.microsoft.com/office/drawing/2014/main" id="{111E6095-3AE9-7447-8C7A-79F0624E50AA}"/>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8663322" y="4769746"/>
            <a:ext cx="303313" cy="148726"/>
          </a:xfrm>
          <a:prstGeom prst="rect">
            <a:avLst/>
          </a:prstGeom>
        </p:spPr>
      </p:pic>
    </p:spTree>
    <p:extLst>
      <p:ext uri="{BB962C8B-B14F-4D97-AF65-F5344CB8AC3E}">
        <p14:creationId xmlns:p14="http://schemas.microsoft.com/office/powerpoint/2010/main" val="2292631556"/>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D9E9E464-9BE8-4650-B25D-2636A14504FE}"/>
              </a:ext>
            </a:extLst>
          </p:cNvPr>
          <p:cNvGraphicFramePr>
            <a:graphicFrameLocks noChangeAspect="1"/>
          </p:cNvGraphicFramePr>
          <p:nvPr userDrawn="1">
            <p:custDataLst>
              <p:tags r:id="rId2"/>
            </p:custDataLst>
          </p:nvPr>
        </p:nvGraphicFramePr>
        <p:xfrm>
          <a:off x="1516" y="1192"/>
          <a:ext cx="1511" cy="1190"/>
        </p:xfrm>
        <a:graphic>
          <a:graphicData uri="http://schemas.openxmlformats.org/presentationml/2006/ole">
            <mc:AlternateContent xmlns:mc="http://schemas.openxmlformats.org/markup-compatibility/2006">
              <mc:Choice xmlns:v="urn:schemas-microsoft-com:vml" Requires="v">
                <p:oleObj spid="_x0000_s1184" name="think-cell Slide" r:id="rId4" imgW="216" imgH="216" progId="TCLayout.ActiveDocument.1">
                  <p:embed/>
                </p:oleObj>
              </mc:Choice>
              <mc:Fallback>
                <p:oleObj name="think-cell Slide" r:id="rId4" imgW="216" imgH="216" progId="TCLayout.ActiveDocument.1">
                  <p:embed/>
                  <p:pic>
                    <p:nvPicPr>
                      <p:cNvPr id="2" name="Object 1" hidden="1">
                        <a:extLst>
                          <a:ext uri="{FF2B5EF4-FFF2-40B4-BE49-F238E27FC236}">
                            <a16:creationId xmlns:a16="http://schemas.microsoft.com/office/drawing/2014/main" id="{D9E9E464-9BE8-4650-B25D-2636A14504FE}"/>
                          </a:ext>
                        </a:extLst>
                      </p:cNvPr>
                      <p:cNvPicPr/>
                      <p:nvPr/>
                    </p:nvPicPr>
                    <p:blipFill>
                      <a:blip r:embed="rId5"/>
                      <a:stretch>
                        <a:fillRect/>
                      </a:stretch>
                    </p:blipFill>
                    <p:spPr>
                      <a:xfrm>
                        <a:off x="1516" y="1192"/>
                        <a:ext cx="1511" cy="1190"/>
                      </a:xfrm>
                      <a:prstGeom prst="rect">
                        <a:avLst/>
                      </a:prstGeom>
                    </p:spPr>
                  </p:pic>
                </p:oleObj>
              </mc:Fallback>
            </mc:AlternateContent>
          </a:graphicData>
        </a:graphic>
      </p:graphicFrame>
      <p:sp>
        <p:nvSpPr>
          <p:cNvPr id="5" name="Title 4"/>
          <p:cNvSpPr>
            <a:spLocks noGrp="1"/>
          </p:cNvSpPr>
          <p:nvPr>
            <p:ph type="title"/>
          </p:nvPr>
        </p:nvSpPr>
        <p:spPr>
          <a:xfrm>
            <a:off x="222252" y="369151"/>
            <a:ext cx="8631464" cy="623248"/>
          </a:xfrm>
        </p:spPr>
        <p:txBody>
          <a:bodyPr/>
          <a:lstStyle/>
          <a:p>
            <a:r>
              <a:rPr lang="en-US" dirty="0"/>
              <a:t>Click to edit Master title style</a:t>
            </a:r>
          </a:p>
        </p:txBody>
      </p:sp>
      <p:sp>
        <p:nvSpPr>
          <p:cNvPr id="7" name="Text Placeholder 6"/>
          <p:cNvSpPr>
            <a:spLocks noGrp="1"/>
          </p:cNvSpPr>
          <p:nvPr>
            <p:ph type="body" sz="quarter" idx="10"/>
          </p:nvPr>
        </p:nvSpPr>
        <p:spPr>
          <a:xfrm>
            <a:off x="222251" y="1207008"/>
            <a:ext cx="8631463" cy="336727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0908589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type="tx">
  <p:cSld name="blank (no footer)">
    <p:spTree>
      <p:nvGrpSpPr>
        <p:cNvPr id="1" name=""/>
        <p:cNvGrpSpPr/>
        <p:nvPr/>
      </p:nvGrpSpPr>
      <p:grpSpPr>
        <a:xfrm>
          <a:off x="0" y="0"/>
          <a:ext cx="0" cy="0"/>
          <a:chOff x="0" y="0"/>
          <a:chExt cx="0" cy="0"/>
        </a:xfrm>
      </p:grpSpPr>
      <p:sp>
        <p:nvSpPr>
          <p:cNvPr id="260" name="Slide Number"/>
          <p:cNvSpPr txBox="1">
            <a:spLocks noGrp="1"/>
          </p:cNvSpPr>
          <p:nvPr>
            <p:ph type="sldNum" sz="quarter" idx="2"/>
          </p:nvPr>
        </p:nvSpPr>
        <p:spPr>
          <a:xfrm>
            <a:off x="6450608" y="4721098"/>
            <a:ext cx="102593" cy="92333"/>
          </a:xfrm>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3652554918"/>
      </p:ext>
    </p:extLst>
  </p:cSld>
  <p:clrMapOvr>
    <a:masterClrMapping/>
  </p:clrMapOvr>
  <p:transition spd="med"/>
</p:sldLayout>
</file>

<file path=ppt/slideLayouts/slideLayout79.xml><?xml version="1.0" encoding="utf-8"?>
<p:sldLayout xmlns:a="http://schemas.openxmlformats.org/drawingml/2006/main" xmlns:r="http://schemas.openxmlformats.org/officeDocument/2006/relationships" xmlns:p="http://schemas.openxmlformats.org/presentationml/2006/main">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endParaRPr lang="en-US" dirty="0">
              <a:solidFill>
                <a:srgbClr val="FFFFFF"/>
              </a:solidFill>
            </a:endParaRPr>
          </a:p>
        </p:txBody>
      </p:sp>
      <p:sp>
        <p:nvSpPr>
          <p:cNvPr id="6" name="Title 5"/>
          <p:cNvSpPr>
            <a:spLocks noGrp="1"/>
          </p:cNvSpPr>
          <p:nvPr>
            <p:ph type="title"/>
          </p:nvPr>
        </p:nvSpPr>
        <p:spPr>
          <a:xfrm>
            <a:off x="1" y="0"/>
            <a:ext cx="9143999" cy="1290639"/>
          </a:xfrm>
          <a:solidFill>
            <a:schemeClr val="tx1"/>
          </a:solidFill>
        </p:spPr>
        <p:txBody>
          <a:bodyPr lIns="228600" tIns="201168" rIns="228600" bIns="228600"/>
          <a:lstStyle>
            <a:lvl1pPr>
              <a:defRPr sz="1976">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40852292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endParaRPr lang="en-US"/>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0563"/>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3488438994"/>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4" name="Title 3"/>
          <p:cNvSpPr>
            <a:spLocks noGrp="1"/>
          </p:cNvSpPr>
          <p:nvPr>
            <p:ph type="title"/>
          </p:nvPr>
        </p:nvSpPr>
        <p:spPr>
          <a:xfrm>
            <a:off x="228600" y="203782"/>
            <a:ext cx="4114801" cy="4479344"/>
          </a:xfrm>
        </p:spPr>
        <p:txBody>
          <a:bodyPr/>
          <a:lstStyle>
            <a:lvl1pPr>
              <a:lnSpc>
                <a:spcPct val="90000"/>
              </a:lnSpc>
              <a:defRPr sz="2400" b="0">
                <a:solidFill>
                  <a:schemeClr val="bg2"/>
                </a:solidFill>
              </a:defRPr>
            </a:lvl1pPr>
          </a:lstStyle>
          <a:p>
            <a:r>
              <a:rPr lang="en-US"/>
              <a:t>Click to edit Master title style</a:t>
            </a:r>
            <a:endParaRPr lang="en-US" dirty="0"/>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8393812" y="241301"/>
            <a:ext cx="521589" cy="211455"/>
          </a:xfrm>
          <a:prstGeom prst="rect">
            <a:avLst/>
          </a:prstGeom>
        </p:spPr>
      </p:pic>
      <p:sp>
        <p:nvSpPr>
          <p:cNvPr id="10" name="Footer Placeholder 8">
            <a:extLst>
              <a:ext uri="{FF2B5EF4-FFF2-40B4-BE49-F238E27FC236}">
                <a16:creationId xmlns:a16="http://schemas.microsoft.com/office/drawing/2014/main" id="{5D207BD9-D160-E445-B24B-8E53B08647E8}"/>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pPr defTabSz="685783"/>
            <a:r>
              <a:rPr lang="en-US">
                <a:solidFill>
                  <a:srgbClr val="FFFFFF"/>
                </a:solidFill>
              </a:rPr>
              <a:t>IBM / Data &amp; AI / © 2019 IBM Corporation</a:t>
            </a:r>
            <a:endParaRPr lang="en-US" dirty="0">
              <a:solidFill>
                <a:srgbClr val="FFFFFF"/>
              </a:solidFill>
            </a:endParaRPr>
          </a:p>
        </p:txBody>
      </p:sp>
    </p:spTree>
    <p:extLst>
      <p:ext uri="{BB962C8B-B14F-4D97-AF65-F5344CB8AC3E}">
        <p14:creationId xmlns:p14="http://schemas.microsoft.com/office/powerpoint/2010/main" val="260645158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bg2"/>
                </a:solidFill>
              </a:defRPr>
            </a:lvl1pPr>
          </a:lstStyle>
          <a:p>
            <a:r>
              <a:rPr lang="en-US">
                <a:solidFill>
                  <a:srgbClr val="FFFFFF"/>
                </a:solidFill>
              </a:rPr>
              <a:t>IBM Cloud / Watson and Cloud Platform / © 2018 IBM Corporation</a:t>
            </a:r>
          </a:p>
        </p:txBody>
      </p:sp>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solidFill>
                  <a:srgbClr val="FFFFFF"/>
                </a:solidFill>
              </a:rPr>
              <a:pPr/>
              <a:t>‹#›</a:t>
            </a:fld>
            <a:endParaRPr lang="en-US">
              <a:solidFill>
                <a:srgbClr val="FFFFFF"/>
              </a:solidFill>
            </a:endParaRPr>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326379984"/>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FFFFFF"/>
                </a:solidFill>
              </a:rPr>
              <a:t>IBM Cloud / Watson and Cloud Platform / © 2018 IBM Corporation</a:t>
            </a:r>
            <a:endParaRPr lang="en-US">
              <a:solidFill>
                <a:srgbClr val="FFFFFF"/>
              </a:solidFill>
            </a:endParaRPr>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076" algn="dec"/>
              </a:tabLst>
              <a:defRPr/>
            </a:lvl1pPr>
            <a:lvl2pPr marL="173034" indent="-173034">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a:t>Edit Master text styles</a:t>
            </a:r>
          </a:p>
          <a:p>
            <a:pPr marL="0" marR="0" lvl="1"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a:t>Second level</a:t>
            </a:r>
          </a:p>
          <a:p>
            <a:pPr marL="0" marR="0" lvl="2"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a:t>Third level</a:t>
            </a:r>
          </a:p>
          <a:p>
            <a:pPr marL="0" marR="0" lvl="3"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a:t>Fourth level</a:t>
            </a:r>
          </a:p>
          <a:p>
            <a:pPr marL="0" marR="0" lvl="4"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a:t>Fifth level</a:t>
            </a:r>
            <a:endParaRPr lang="en-US" dirty="0"/>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076"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1100"/>
              </a:spcBef>
              <a:spcAft>
                <a:spcPts val="0"/>
              </a:spcAft>
              <a:buClrTx/>
              <a:buSzTx/>
              <a:buFont typeface="Arial"/>
              <a:buNone/>
              <a:tabLst>
                <a:tab pos="4023260" algn="r"/>
              </a:tabLst>
              <a:defRPr/>
            </a:pPr>
            <a:r>
              <a:rPr lang="en-US"/>
              <a:t>Edit Master text styles</a:t>
            </a:r>
          </a:p>
          <a:p>
            <a:pPr marL="0" marR="0" lvl="1" indent="0" algn="l" defTabSz="457189" rtl="0" eaLnBrk="1" fontAlgn="auto" latinLnBrk="0" hangingPunct="1">
              <a:lnSpc>
                <a:spcPct val="100000"/>
              </a:lnSpc>
              <a:spcBef>
                <a:spcPts val="1100"/>
              </a:spcBef>
              <a:spcAft>
                <a:spcPts val="0"/>
              </a:spcAft>
              <a:buClrTx/>
              <a:buSzTx/>
              <a:buFont typeface="Arial"/>
              <a:buNone/>
              <a:tabLst>
                <a:tab pos="4023260" algn="r"/>
              </a:tabLst>
              <a:defRPr/>
            </a:pPr>
            <a:r>
              <a:rPr lang="en-US"/>
              <a:t>Second level</a:t>
            </a:r>
          </a:p>
          <a:p>
            <a:pPr marL="0" marR="0" lvl="2" indent="0" algn="l" defTabSz="457189" rtl="0" eaLnBrk="1" fontAlgn="auto" latinLnBrk="0" hangingPunct="1">
              <a:lnSpc>
                <a:spcPct val="100000"/>
              </a:lnSpc>
              <a:spcBef>
                <a:spcPts val="1100"/>
              </a:spcBef>
              <a:spcAft>
                <a:spcPts val="0"/>
              </a:spcAft>
              <a:buClrTx/>
              <a:buSzTx/>
              <a:buFont typeface="Arial"/>
              <a:buNone/>
              <a:tabLst>
                <a:tab pos="4023260" algn="r"/>
              </a:tabLst>
              <a:defRPr/>
            </a:pPr>
            <a:r>
              <a:rPr lang="en-US"/>
              <a:t>Third level</a:t>
            </a:r>
          </a:p>
          <a:p>
            <a:pPr marL="0" marR="0" lvl="3" indent="0" algn="l" defTabSz="457189" rtl="0" eaLnBrk="1" fontAlgn="auto" latinLnBrk="0" hangingPunct="1">
              <a:lnSpc>
                <a:spcPct val="100000"/>
              </a:lnSpc>
              <a:spcBef>
                <a:spcPts val="1100"/>
              </a:spcBef>
              <a:spcAft>
                <a:spcPts val="0"/>
              </a:spcAft>
              <a:buClrTx/>
              <a:buSzTx/>
              <a:buFont typeface="Arial"/>
              <a:buNone/>
              <a:tabLst>
                <a:tab pos="4023260" algn="r"/>
              </a:tabLst>
              <a:defRPr/>
            </a:pPr>
            <a:r>
              <a:rPr lang="en-US"/>
              <a:t>Fourth level</a:t>
            </a:r>
          </a:p>
          <a:p>
            <a:pPr marL="0" marR="0" lvl="4" indent="0" algn="l" defTabSz="457189" rtl="0" eaLnBrk="1" fontAlgn="auto" latinLnBrk="0" hangingPunct="1">
              <a:lnSpc>
                <a:spcPct val="100000"/>
              </a:lnSpc>
              <a:spcBef>
                <a:spcPts val="1100"/>
              </a:spcBef>
              <a:spcAft>
                <a:spcPts val="0"/>
              </a:spcAft>
              <a:buClrTx/>
              <a:buSzTx/>
              <a:buFont typeface="Arial"/>
              <a:buNone/>
              <a:tabLst>
                <a:tab pos="4023260" algn="r"/>
              </a:tabLst>
              <a:defRPr/>
            </a:pPr>
            <a:r>
              <a:rPr lang="en-US"/>
              <a:t>Fifth level</a:t>
            </a:r>
            <a:endParaRPr lang="en-US" dirty="0"/>
          </a:p>
        </p:txBody>
      </p:sp>
    </p:spTree>
    <p:extLst>
      <p:ext uri="{BB962C8B-B14F-4D97-AF65-F5344CB8AC3E}">
        <p14:creationId xmlns:p14="http://schemas.microsoft.com/office/powerpoint/2010/main" val="414634188"/>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3"/>
            <a:ext cx="4114800" cy="1003807"/>
          </a:xfrm>
        </p:spPr>
        <p:txBody>
          <a:bodyPr/>
          <a:lstStyle>
            <a:lvl1pPr>
              <a:defRPr sz="1600">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solidFill>
                  <a:srgbClr val="FFFFFF"/>
                </a:solidFill>
              </a:rPr>
              <a:t>IBM Cloud / Watson and Cloud Platform / © 2018 IBM Corporation</a:t>
            </a:r>
          </a:p>
        </p:txBody>
      </p:sp>
      <p:sp>
        <p:nvSpPr>
          <p:cNvPr id="8" name="Text Placeholder 7"/>
          <p:cNvSpPr>
            <a:spLocks noGrp="1"/>
          </p:cNvSpPr>
          <p:nvPr>
            <p:ph type="body" sz="quarter" idx="12"/>
          </p:nvPr>
        </p:nvSpPr>
        <p:spPr>
          <a:xfrm>
            <a:off x="228600" y="1554480"/>
            <a:ext cx="4114800" cy="3108960"/>
          </a:xfrm>
        </p:spPr>
        <p:txBody>
          <a:bodyPr/>
          <a:lstStyle>
            <a:lvl1pPr>
              <a:lnSpc>
                <a:spcPct val="90000"/>
              </a:lnSpc>
              <a:spcBef>
                <a:spcPts val="0"/>
              </a:spcBef>
              <a:defRPr sz="9600" b="1" baseline="0">
                <a:solidFill>
                  <a:schemeClr val="bg2"/>
                </a:solidFill>
              </a:defRPr>
            </a:lvl1pPr>
          </a:lstStyle>
          <a:p>
            <a:pPr lvl="0"/>
            <a:r>
              <a:rPr lang="en-US"/>
              <a:t>Edit Master text styles</a:t>
            </a:r>
          </a:p>
        </p:txBody>
      </p:sp>
    </p:spTree>
    <p:extLst>
      <p:ext uri="{BB962C8B-B14F-4D97-AF65-F5344CB8AC3E}">
        <p14:creationId xmlns:p14="http://schemas.microsoft.com/office/powerpoint/2010/main" val="350381010"/>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3"/>
            <a:ext cx="4114800" cy="1003807"/>
          </a:xfrm>
        </p:spPr>
        <p:txBody>
          <a:bodyPr/>
          <a:lstStyle>
            <a:lvl1pPr>
              <a:defRPr sz="1600">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solidFill>
                  <a:srgbClr val="FFFFFF"/>
                </a:solidFill>
              </a:rPr>
              <a:t>IBM Cloud / Watson and Cloud Platform / © 2018 IBM Corporation</a:t>
            </a:r>
          </a:p>
        </p:txBody>
      </p:sp>
      <p:sp>
        <p:nvSpPr>
          <p:cNvPr id="8" name="Text Placeholder 7"/>
          <p:cNvSpPr>
            <a:spLocks noGrp="1"/>
          </p:cNvSpPr>
          <p:nvPr>
            <p:ph type="body" sz="quarter" idx="12"/>
          </p:nvPr>
        </p:nvSpPr>
        <p:spPr>
          <a:xfrm>
            <a:off x="228600" y="1554480"/>
            <a:ext cx="4114800" cy="3108960"/>
          </a:xfrm>
        </p:spPr>
        <p:txBody>
          <a:bodyPr/>
          <a:lstStyle>
            <a:lvl1pPr>
              <a:lnSpc>
                <a:spcPct val="90000"/>
              </a:lnSpc>
              <a:spcBef>
                <a:spcPts val="0"/>
              </a:spcBef>
              <a:defRPr sz="9600" b="1" baseline="0">
                <a:solidFill>
                  <a:schemeClr val="bg2"/>
                </a:solidFill>
              </a:defRPr>
            </a:lvl1pPr>
          </a:lstStyle>
          <a:p>
            <a:pPr lvl="0"/>
            <a:r>
              <a:rPr lang="en-US"/>
              <a:t>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bg2"/>
                </a:solidFill>
              </a:defRPr>
            </a:lvl1pPr>
          </a:lstStyle>
          <a:p>
            <a:r>
              <a:rPr lang="en-US"/>
              <a:t>Click icon to add picture</a:t>
            </a:r>
          </a:p>
        </p:txBody>
      </p:sp>
    </p:spTree>
    <p:extLst>
      <p:ext uri="{BB962C8B-B14F-4D97-AF65-F5344CB8AC3E}">
        <p14:creationId xmlns:p14="http://schemas.microsoft.com/office/powerpoint/2010/main" val="3568116065"/>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7"/>
            <a:ext cx="8686800" cy="4473575"/>
          </a:xfrm>
        </p:spPr>
        <p:txBody>
          <a:bodyPr/>
          <a:lstStyle>
            <a:lvl1pPr>
              <a:lnSpc>
                <a:spcPct val="90000"/>
              </a:lnSpc>
              <a:defRPr sz="9600" b="1"/>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IBM Cloud / Watson and Cloud Platform / © 2018 IBM Corporation</a:t>
            </a:r>
          </a:p>
        </p:txBody>
      </p:sp>
    </p:spTree>
    <p:extLst>
      <p:ext uri="{BB962C8B-B14F-4D97-AF65-F5344CB8AC3E}">
        <p14:creationId xmlns:p14="http://schemas.microsoft.com/office/powerpoint/2010/main" val="2070286715"/>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9"/>
            <a:ext cx="5187462" cy="4520805"/>
          </a:xfrm>
        </p:spPr>
        <p:txBody>
          <a:bodyPr/>
          <a:lstStyle>
            <a:lvl1pPr marL="117472" indent="-117472">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solidFill>
                  <a:srgbClr val="FFFFFF"/>
                </a:solidFill>
              </a:rPr>
              <a:t>IBM Cloud / Watson and Cloud Platform / © 2018 IBM Corporation</a:t>
            </a:r>
          </a:p>
        </p:txBody>
      </p:sp>
    </p:spTree>
    <p:extLst>
      <p:ext uri="{BB962C8B-B14F-4D97-AF65-F5344CB8AC3E}">
        <p14:creationId xmlns:p14="http://schemas.microsoft.com/office/powerpoint/2010/main" val="185221765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IBM Cloud / Watson and Cloud Platform / © 2018 IBM Corporation</a:t>
            </a:r>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0564"/>
            <a:ext cx="4114800" cy="300037"/>
          </a:xfrm>
        </p:spPr>
        <p:txBody>
          <a:bodyPr/>
          <a:lstStyle>
            <a:lvl1pPr>
              <a:defRPr sz="1100"/>
            </a:lvl1pPr>
          </a:lstStyle>
          <a:p>
            <a:pPr lvl="0"/>
            <a:r>
              <a:rPr lang="en-US"/>
              <a:t>Edit Master text styles</a:t>
            </a:r>
          </a:p>
        </p:txBody>
      </p:sp>
    </p:spTree>
    <p:extLst>
      <p:ext uri="{BB962C8B-B14F-4D97-AF65-F5344CB8AC3E}">
        <p14:creationId xmlns:p14="http://schemas.microsoft.com/office/powerpoint/2010/main" val="3126322963"/>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IBM Cloud / Watson and Cloud Platform / © 2018 IBM Corporation</a:t>
            </a:r>
          </a:p>
        </p:txBody>
      </p:sp>
      <p:sp>
        <p:nvSpPr>
          <p:cNvPr id="8" name="Text Placeholder 7"/>
          <p:cNvSpPr>
            <a:spLocks noGrp="1"/>
          </p:cNvSpPr>
          <p:nvPr>
            <p:ph type="body" sz="quarter" idx="12"/>
          </p:nvPr>
        </p:nvSpPr>
        <p:spPr>
          <a:xfrm>
            <a:off x="228600" y="1124713"/>
            <a:ext cx="4114800" cy="3585845"/>
          </a:xfrm>
        </p:spPr>
        <p:txBody>
          <a:bodyPr/>
          <a:lstStyle>
            <a:lvl1pPr>
              <a:spcBef>
                <a:spcPts val="0"/>
              </a:spcBef>
              <a:defRPr sz="14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4800600" y="1124713"/>
            <a:ext cx="4114800" cy="3585845"/>
          </a:xfrm>
        </p:spPr>
        <p:txBody>
          <a:bodyPr/>
          <a:lstStyle>
            <a:lvl1pPr>
              <a:spcBef>
                <a:spcPts val="0"/>
              </a:spcBef>
              <a:defRPr sz="14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88839722"/>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IBM Cloud / Watson and Cloud Platform / © 2018 IBM Corporation</a:t>
            </a:r>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Edit Master text styles</a:t>
            </a:r>
          </a:p>
        </p:txBody>
      </p:sp>
      <p:sp>
        <p:nvSpPr>
          <p:cNvPr id="7" name="Text Placeholder 6"/>
          <p:cNvSpPr>
            <a:spLocks noGrp="1"/>
          </p:cNvSpPr>
          <p:nvPr>
            <p:ph type="body" sz="quarter" idx="14"/>
          </p:nvPr>
        </p:nvSpPr>
        <p:spPr>
          <a:xfrm>
            <a:off x="228600" y="1093471"/>
            <a:ext cx="4114800" cy="3589655"/>
          </a:xfrm>
        </p:spPr>
        <p:txBody>
          <a:bodyPr/>
          <a:lstStyle>
            <a:lvl1pPr>
              <a:defRPr sz="1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094592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endParaRPr lang="en-US"/>
          </a:p>
        </p:txBody>
      </p:sp>
      <p:sp>
        <p:nvSpPr>
          <p:cNvPr id="8" name="Text Placeholder 7"/>
          <p:cNvSpPr>
            <a:spLocks noGrp="1"/>
          </p:cNvSpPr>
          <p:nvPr>
            <p:ph type="body" sz="quarter" idx="12"/>
          </p:nvPr>
        </p:nvSpPr>
        <p:spPr>
          <a:xfrm>
            <a:off x="228600" y="1124712"/>
            <a:ext cx="4114800" cy="3585845"/>
          </a:xfrm>
        </p:spPr>
        <p:txBody>
          <a:bodyPr/>
          <a:lstStyle>
            <a:lvl1pPr>
              <a:spcBef>
                <a:spcPts val="0"/>
              </a:spcBef>
              <a:defRPr sz="1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4800600" y="1124712"/>
            <a:ext cx="4114800" cy="3585845"/>
          </a:xfrm>
        </p:spPr>
        <p:txBody>
          <a:bodyPr/>
          <a:lstStyle>
            <a:lvl1pPr>
              <a:spcBef>
                <a:spcPts val="0"/>
              </a:spcBef>
              <a:defRPr sz="1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87187139"/>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latin typeface="+mn-lt"/>
              </a:defRPr>
            </a:lvl1p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lvl1pPr>
              <a:defRPr>
                <a:latin typeface="+mn-lt"/>
              </a:defRPr>
            </a:lvl1pPr>
          </a:lstStyle>
          <a:p>
            <a:r>
              <a:rPr lang="en-US">
                <a:solidFill>
                  <a:srgbClr val="FFFFFF"/>
                </a:solidFill>
              </a:rPr>
              <a:t>IBM Cloud / Watson and Cloud Platform / © 2018 IBM Corporation</a:t>
            </a:r>
          </a:p>
        </p:txBody>
      </p:sp>
      <p:sp>
        <p:nvSpPr>
          <p:cNvPr id="6" name="Content Placeholder 5"/>
          <p:cNvSpPr>
            <a:spLocks noGrp="1"/>
          </p:cNvSpPr>
          <p:nvPr>
            <p:ph sz="quarter" idx="12"/>
          </p:nvPr>
        </p:nvSpPr>
        <p:spPr>
          <a:xfrm>
            <a:off x="228600" y="995519"/>
            <a:ext cx="4114800" cy="3687607"/>
          </a:xfrm>
        </p:spPr>
        <p:txBody>
          <a:bodyPr/>
          <a:lstStyle>
            <a:lvl1pPr>
              <a:defRPr sz="2400"/>
            </a:lvl1pPr>
          </a:lstStyle>
          <a:p>
            <a:pPr lvl="0"/>
            <a:r>
              <a:rPr lang="en-US"/>
              <a:t>Edit Master text styles</a:t>
            </a:r>
          </a:p>
        </p:txBody>
      </p:sp>
      <p:sp>
        <p:nvSpPr>
          <p:cNvPr id="8" name="Content Placeholder 7"/>
          <p:cNvSpPr>
            <a:spLocks noGrp="1"/>
          </p:cNvSpPr>
          <p:nvPr>
            <p:ph sz="quarter" idx="13"/>
          </p:nvPr>
        </p:nvSpPr>
        <p:spPr>
          <a:xfrm>
            <a:off x="4800600" y="1116649"/>
            <a:ext cx="4114800" cy="3566477"/>
          </a:xfrm>
        </p:spPr>
        <p:txBody>
          <a:bodyPr/>
          <a:lstStyle>
            <a:lvl1pPr>
              <a:defRPr sz="1400"/>
            </a:lvl1pPr>
            <a:lvl2pPr>
              <a:defRPr sz="1400"/>
            </a:lvl2pPr>
            <a:lvl3pPr>
              <a:defRPr sz="14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28212809"/>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IBM Cloud / Watson and Cloud Platform / © 2018 IBM Corporation</a:t>
            </a:r>
          </a:p>
        </p:txBody>
      </p:sp>
      <p:sp>
        <p:nvSpPr>
          <p:cNvPr id="6" name="Text Placeholder 5"/>
          <p:cNvSpPr>
            <a:spLocks noGrp="1"/>
          </p:cNvSpPr>
          <p:nvPr>
            <p:ph type="body" sz="quarter" idx="12"/>
          </p:nvPr>
        </p:nvSpPr>
        <p:spPr>
          <a:xfrm>
            <a:off x="4800600" y="1093470"/>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Edit Master text styles</a:t>
            </a:r>
          </a:p>
        </p:txBody>
      </p:sp>
      <p:sp>
        <p:nvSpPr>
          <p:cNvPr id="7" name="Text Placeholder 6"/>
          <p:cNvSpPr>
            <a:spLocks noGrp="1"/>
          </p:cNvSpPr>
          <p:nvPr>
            <p:ph type="body" sz="quarter" idx="14"/>
          </p:nvPr>
        </p:nvSpPr>
        <p:spPr>
          <a:xfrm>
            <a:off x="228600" y="1093470"/>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70"/>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70"/>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70305171"/>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Click icon to add picture</a:t>
            </a:r>
          </a:p>
        </p:txBody>
      </p:sp>
      <p:sp>
        <p:nvSpPr>
          <p:cNvPr id="2" name="Title 1"/>
          <p:cNvSpPr>
            <a:spLocks noGrp="1"/>
          </p:cNvSpPr>
          <p:nvPr>
            <p:ph type="title"/>
          </p:nvPr>
        </p:nvSpPr>
        <p:spPr>
          <a:xfrm>
            <a:off x="228600" y="411480"/>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IBM Cloud / Watson and Cloud Platform / © 2018 IBM Corporation</a:t>
            </a:r>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Edit Master text styles</a:t>
            </a:r>
          </a:p>
        </p:txBody>
      </p:sp>
      <p:sp>
        <p:nvSpPr>
          <p:cNvPr id="7" name="Text Placeholder 6"/>
          <p:cNvSpPr>
            <a:spLocks noGrp="1"/>
          </p:cNvSpPr>
          <p:nvPr>
            <p:ph type="body" sz="quarter" idx="14"/>
          </p:nvPr>
        </p:nvSpPr>
        <p:spPr>
          <a:xfrm>
            <a:off x="228600" y="1097281"/>
            <a:ext cx="4114800" cy="3585845"/>
          </a:xfrm>
        </p:spPr>
        <p:txBody>
          <a:bodyPr/>
          <a:lstStyle>
            <a:lvl1pPr>
              <a:defRPr sz="1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25515376"/>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4572000" y="0"/>
            <a:ext cx="4572000" cy="5143500"/>
          </a:xfrm>
        </p:spPr>
        <p:txBody>
          <a:bodyPr/>
          <a:lstStyle/>
          <a:p>
            <a:r>
              <a:rPr lang="en-US"/>
              <a:t>Click icon to add picture</a:t>
            </a:r>
          </a:p>
        </p:txBody>
      </p:sp>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IBM Cloud / Watson and Cloud Platform / © 2018 IBM Corporation</a:t>
            </a:r>
          </a:p>
        </p:txBody>
      </p:sp>
      <p:sp>
        <p:nvSpPr>
          <p:cNvPr id="7" name="Text Placeholder 6"/>
          <p:cNvSpPr>
            <a:spLocks noGrp="1"/>
          </p:cNvSpPr>
          <p:nvPr>
            <p:ph type="body" sz="quarter" idx="14"/>
          </p:nvPr>
        </p:nvSpPr>
        <p:spPr>
          <a:xfrm>
            <a:off x="228600" y="1097280"/>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80"/>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54912319"/>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IBM Cloud / Watson and Cloud Platform / © 2018 IBM Corporation</a:t>
            </a:r>
          </a:p>
        </p:txBody>
      </p:sp>
      <p:sp>
        <p:nvSpPr>
          <p:cNvPr id="6" name="Text Placeholder 5"/>
          <p:cNvSpPr>
            <a:spLocks noGrp="1"/>
          </p:cNvSpPr>
          <p:nvPr>
            <p:ph type="body" sz="quarter" idx="12"/>
          </p:nvPr>
        </p:nvSpPr>
        <p:spPr>
          <a:xfrm>
            <a:off x="4800600" y="1097281"/>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Edit Master text styles</a:t>
            </a:r>
          </a:p>
        </p:txBody>
      </p:sp>
      <p:sp>
        <p:nvSpPr>
          <p:cNvPr id="10" name="Text Placeholder 9"/>
          <p:cNvSpPr>
            <a:spLocks noGrp="1"/>
          </p:cNvSpPr>
          <p:nvPr>
            <p:ph type="body" sz="quarter" idx="16"/>
          </p:nvPr>
        </p:nvSpPr>
        <p:spPr>
          <a:xfrm>
            <a:off x="7086600" y="1097281"/>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27600798"/>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defTabSz="685783" eaLnBrk="1" fontAlgn="auto" hangingPunct="1">
              <a:spcBef>
                <a:spcPts val="0"/>
              </a:spcBef>
              <a:spcAft>
                <a:spcPts val="0"/>
              </a:spcAft>
            </a:pPr>
            <a:endParaRPr lang="en-US" sz="1200" err="1">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IBM Cloud / Watson and Cloud Platform / © 2018 IBM Corporation</a:t>
            </a:r>
          </a:p>
        </p:txBody>
      </p:sp>
      <p:sp>
        <p:nvSpPr>
          <p:cNvPr id="6" name="Text Placeholder 5"/>
          <p:cNvSpPr>
            <a:spLocks noGrp="1"/>
          </p:cNvSpPr>
          <p:nvPr>
            <p:ph type="body" sz="quarter" idx="12"/>
          </p:nvPr>
        </p:nvSpPr>
        <p:spPr>
          <a:xfrm>
            <a:off x="4800600" y="1124713"/>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Edit Master text styles</a:t>
            </a:r>
          </a:p>
        </p:txBody>
      </p:sp>
    </p:spTree>
    <p:extLst>
      <p:ext uri="{BB962C8B-B14F-4D97-AF65-F5344CB8AC3E}">
        <p14:creationId xmlns:p14="http://schemas.microsoft.com/office/powerpoint/2010/main" val="2521357555"/>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Click icon to add picture</a:t>
            </a:r>
          </a:p>
        </p:txBody>
      </p:sp>
      <p:sp>
        <p:nvSpPr>
          <p:cNvPr id="2" name="Title 1"/>
          <p:cNvSpPr>
            <a:spLocks noGrp="1"/>
          </p:cNvSpPr>
          <p:nvPr>
            <p:ph type="title"/>
          </p:nvPr>
        </p:nvSpPr>
        <p:spPr>
          <a:xfrm>
            <a:off x="228600" y="201169"/>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IBM Cloud / Watson and Cloud Platform / © 2018 IBM Corporation</a:t>
            </a:r>
          </a:p>
        </p:txBody>
      </p:sp>
    </p:spTree>
    <p:extLst>
      <p:ext uri="{BB962C8B-B14F-4D97-AF65-F5344CB8AC3E}">
        <p14:creationId xmlns:p14="http://schemas.microsoft.com/office/powerpoint/2010/main" val="718757904"/>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9"/>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IBM Cloud / Watson and Cloud Platform / © 2018 IBM Corporation</a:t>
            </a:r>
          </a:p>
        </p:txBody>
      </p:sp>
    </p:spTree>
    <p:extLst>
      <p:ext uri="{BB962C8B-B14F-4D97-AF65-F5344CB8AC3E}">
        <p14:creationId xmlns:p14="http://schemas.microsoft.com/office/powerpoint/2010/main" val="2244257331"/>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IBM Cloud / Watson and Cloud Platform / © 2018 IBM Corporation</a:t>
            </a:r>
          </a:p>
        </p:txBody>
      </p:sp>
    </p:spTree>
    <p:extLst>
      <p:ext uri="{BB962C8B-B14F-4D97-AF65-F5344CB8AC3E}">
        <p14:creationId xmlns:p14="http://schemas.microsoft.com/office/powerpoint/2010/main" val="3562378627"/>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2"/>
          </a:solidFill>
        </p:spPr>
        <p:txBody>
          <a:bodyPr lIns="228600" tIns="192024" rIns="228600" bIns="228600"/>
          <a:lstStyle>
            <a:lvl1pPr>
              <a:defRPr sz="1400">
                <a:solidFill>
                  <a:schemeClr val="bg2"/>
                </a:solidFill>
              </a:defRPr>
            </a:lvl1pPr>
          </a:lstStyle>
          <a:p>
            <a:pPr lvl="0"/>
            <a:r>
              <a:rPr lang="en-US"/>
              <a:t>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IBM Cloud / Watson and Cloud Platform / © 2018 IBM Corporation</a:t>
            </a:r>
          </a:p>
        </p:txBody>
      </p:sp>
      <p:sp>
        <p:nvSpPr>
          <p:cNvPr id="12" name="Text Placeholder 11"/>
          <p:cNvSpPr>
            <a:spLocks noGrp="1"/>
          </p:cNvSpPr>
          <p:nvPr>
            <p:ph type="body" sz="quarter" idx="13"/>
          </p:nvPr>
        </p:nvSpPr>
        <p:spPr>
          <a:xfrm>
            <a:off x="228600" y="182881"/>
            <a:ext cx="4114800" cy="300037"/>
          </a:xfrm>
        </p:spPr>
        <p:txBody>
          <a:bodyPr/>
          <a:lstStyle>
            <a:lvl1pPr>
              <a:defRPr sz="1600"/>
            </a:lvl1pPr>
          </a:lstStyle>
          <a:p>
            <a:pPr lvl="0"/>
            <a:r>
              <a:rPr lang="en-US"/>
              <a:t>Edit Master text styles</a:t>
            </a:r>
          </a:p>
        </p:txBody>
      </p:sp>
      <p:sp>
        <p:nvSpPr>
          <p:cNvPr id="7" name="Text Placeholder 6"/>
          <p:cNvSpPr>
            <a:spLocks noGrp="1"/>
          </p:cNvSpPr>
          <p:nvPr>
            <p:ph type="body" sz="quarter" idx="14"/>
          </p:nvPr>
        </p:nvSpPr>
        <p:spPr>
          <a:xfrm>
            <a:off x="228600" y="1097281"/>
            <a:ext cx="4114800" cy="3488731"/>
          </a:xfrm>
        </p:spPr>
        <p:txBody>
          <a:bodyPr/>
          <a:lstStyle>
            <a:lvl1pPr>
              <a:defRPr sz="1600"/>
            </a:lvl1pPr>
            <a:lvl2pPr>
              <a:defRPr sz="1400"/>
            </a:lvl2pPr>
            <a:lvl3pPr>
              <a:defRPr sz="14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600" tIns="192024" rIns="228600" bIns="228600"/>
          <a:lstStyle>
            <a:lvl1pPr>
              <a:defRPr sz="1400">
                <a:solidFill>
                  <a:schemeClr val="bg2"/>
                </a:solidFill>
              </a:defRPr>
            </a:lvl1pPr>
          </a:lstStyle>
          <a:p>
            <a:pPr lvl="0"/>
            <a:r>
              <a:rPr lang="en-US"/>
              <a:t>Edit Master text styles</a:t>
            </a:r>
          </a:p>
        </p:txBody>
      </p:sp>
    </p:spTree>
    <p:extLst>
      <p:ext uri="{BB962C8B-B14F-4D97-AF65-F5344CB8AC3E}">
        <p14:creationId xmlns:p14="http://schemas.microsoft.com/office/powerpoint/2010/main" val="1761517874"/>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theme" Target="../theme/theme1.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_rels/slideMaster10.xml.rels><?xml version="1.0" encoding="UTF-8" standalone="yes"?>
<Relationships xmlns="http://schemas.openxmlformats.org/package/2006/relationships"><Relationship Id="rId13" Type="http://schemas.openxmlformats.org/officeDocument/2006/relationships/slideLayout" Target="../slideLayouts/slideLayout330.xml"/><Relationship Id="rId18" Type="http://schemas.openxmlformats.org/officeDocument/2006/relationships/slideLayout" Target="../slideLayouts/slideLayout335.xml"/><Relationship Id="rId26" Type="http://schemas.openxmlformats.org/officeDocument/2006/relationships/slideLayout" Target="../slideLayouts/slideLayout343.xml"/><Relationship Id="rId39" Type="http://schemas.openxmlformats.org/officeDocument/2006/relationships/theme" Target="../theme/theme10.xml"/><Relationship Id="rId21" Type="http://schemas.openxmlformats.org/officeDocument/2006/relationships/slideLayout" Target="../slideLayouts/slideLayout338.xml"/><Relationship Id="rId34" Type="http://schemas.openxmlformats.org/officeDocument/2006/relationships/slideLayout" Target="../slideLayouts/slideLayout351.xml"/><Relationship Id="rId7" Type="http://schemas.openxmlformats.org/officeDocument/2006/relationships/slideLayout" Target="../slideLayouts/slideLayout324.xml"/><Relationship Id="rId12" Type="http://schemas.openxmlformats.org/officeDocument/2006/relationships/slideLayout" Target="../slideLayouts/slideLayout329.xml"/><Relationship Id="rId17" Type="http://schemas.openxmlformats.org/officeDocument/2006/relationships/slideLayout" Target="../slideLayouts/slideLayout334.xml"/><Relationship Id="rId25" Type="http://schemas.openxmlformats.org/officeDocument/2006/relationships/slideLayout" Target="../slideLayouts/slideLayout342.xml"/><Relationship Id="rId33" Type="http://schemas.openxmlformats.org/officeDocument/2006/relationships/slideLayout" Target="../slideLayouts/slideLayout350.xml"/><Relationship Id="rId38" Type="http://schemas.openxmlformats.org/officeDocument/2006/relationships/slideLayout" Target="../slideLayouts/slideLayout355.xml"/><Relationship Id="rId2" Type="http://schemas.openxmlformats.org/officeDocument/2006/relationships/slideLayout" Target="../slideLayouts/slideLayout319.xml"/><Relationship Id="rId16" Type="http://schemas.openxmlformats.org/officeDocument/2006/relationships/slideLayout" Target="../slideLayouts/slideLayout333.xml"/><Relationship Id="rId20" Type="http://schemas.openxmlformats.org/officeDocument/2006/relationships/slideLayout" Target="../slideLayouts/slideLayout337.xml"/><Relationship Id="rId29" Type="http://schemas.openxmlformats.org/officeDocument/2006/relationships/slideLayout" Target="../slideLayouts/slideLayout346.xml"/><Relationship Id="rId1" Type="http://schemas.openxmlformats.org/officeDocument/2006/relationships/slideLayout" Target="../slideLayouts/slideLayout318.xml"/><Relationship Id="rId6" Type="http://schemas.openxmlformats.org/officeDocument/2006/relationships/slideLayout" Target="../slideLayouts/slideLayout323.xml"/><Relationship Id="rId11" Type="http://schemas.openxmlformats.org/officeDocument/2006/relationships/slideLayout" Target="../slideLayouts/slideLayout328.xml"/><Relationship Id="rId24" Type="http://schemas.openxmlformats.org/officeDocument/2006/relationships/slideLayout" Target="../slideLayouts/slideLayout341.xml"/><Relationship Id="rId32" Type="http://schemas.openxmlformats.org/officeDocument/2006/relationships/slideLayout" Target="../slideLayouts/slideLayout349.xml"/><Relationship Id="rId37" Type="http://schemas.openxmlformats.org/officeDocument/2006/relationships/slideLayout" Target="../slideLayouts/slideLayout354.xml"/><Relationship Id="rId5" Type="http://schemas.openxmlformats.org/officeDocument/2006/relationships/slideLayout" Target="../slideLayouts/slideLayout322.xml"/><Relationship Id="rId15" Type="http://schemas.openxmlformats.org/officeDocument/2006/relationships/slideLayout" Target="../slideLayouts/slideLayout332.xml"/><Relationship Id="rId23" Type="http://schemas.openxmlformats.org/officeDocument/2006/relationships/slideLayout" Target="../slideLayouts/slideLayout340.xml"/><Relationship Id="rId28" Type="http://schemas.openxmlformats.org/officeDocument/2006/relationships/slideLayout" Target="../slideLayouts/slideLayout345.xml"/><Relationship Id="rId36" Type="http://schemas.openxmlformats.org/officeDocument/2006/relationships/slideLayout" Target="../slideLayouts/slideLayout353.xml"/><Relationship Id="rId10" Type="http://schemas.openxmlformats.org/officeDocument/2006/relationships/slideLayout" Target="../slideLayouts/slideLayout327.xml"/><Relationship Id="rId19" Type="http://schemas.openxmlformats.org/officeDocument/2006/relationships/slideLayout" Target="../slideLayouts/slideLayout336.xml"/><Relationship Id="rId31" Type="http://schemas.openxmlformats.org/officeDocument/2006/relationships/slideLayout" Target="../slideLayouts/slideLayout348.xml"/><Relationship Id="rId4" Type="http://schemas.openxmlformats.org/officeDocument/2006/relationships/slideLayout" Target="../slideLayouts/slideLayout321.xml"/><Relationship Id="rId9" Type="http://schemas.openxmlformats.org/officeDocument/2006/relationships/slideLayout" Target="../slideLayouts/slideLayout326.xml"/><Relationship Id="rId14" Type="http://schemas.openxmlformats.org/officeDocument/2006/relationships/slideLayout" Target="../slideLayouts/slideLayout331.xml"/><Relationship Id="rId22" Type="http://schemas.openxmlformats.org/officeDocument/2006/relationships/slideLayout" Target="../slideLayouts/slideLayout339.xml"/><Relationship Id="rId27" Type="http://schemas.openxmlformats.org/officeDocument/2006/relationships/slideLayout" Target="../slideLayouts/slideLayout344.xml"/><Relationship Id="rId30" Type="http://schemas.openxmlformats.org/officeDocument/2006/relationships/slideLayout" Target="../slideLayouts/slideLayout347.xml"/><Relationship Id="rId35" Type="http://schemas.openxmlformats.org/officeDocument/2006/relationships/slideLayout" Target="../slideLayouts/slideLayout352.xml"/><Relationship Id="rId8" Type="http://schemas.openxmlformats.org/officeDocument/2006/relationships/slideLayout" Target="../slideLayouts/slideLayout325.xml"/><Relationship Id="rId3" Type="http://schemas.openxmlformats.org/officeDocument/2006/relationships/slideLayout" Target="../slideLayouts/slideLayout320.xml"/></Relationships>
</file>

<file path=ppt/slideMasters/_rels/slideMaster11.xml.rels><?xml version="1.0" encoding="UTF-8" standalone="yes"?>
<Relationships xmlns="http://schemas.openxmlformats.org/package/2006/relationships"><Relationship Id="rId13" Type="http://schemas.openxmlformats.org/officeDocument/2006/relationships/slideLayout" Target="../slideLayouts/slideLayout368.xml"/><Relationship Id="rId18" Type="http://schemas.openxmlformats.org/officeDocument/2006/relationships/slideLayout" Target="../slideLayouts/slideLayout373.xml"/><Relationship Id="rId26" Type="http://schemas.openxmlformats.org/officeDocument/2006/relationships/slideLayout" Target="../slideLayouts/slideLayout381.xml"/><Relationship Id="rId21" Type="http://schemas.openxmlformats.org/officeDocument/2006/relationships/slideLayout" Target="../slideLayouts/slideLayout376.xml"/><Relationship Id="rId34" Type="http://schemas.openxmlformats.org/officeDocument/2006/relationships/slideLayout" Target="../slideLayouts/slideLayout389.xml"/><Relationship Id="rId7" Type="http://schemas.openxmlformats.org/officeDocument/2006/relationships/slideLayout" Target="../slideLayouts/slideLayout362.xml"/><Relationship Id="rId12" Type="http://schemas.openxmlformats.org/officeDocument/2006/relationships/slideLayout" Target="../slideLayouts/slideLayout367.xml"/><Relationship Id="rId17" Type="http://schemas.openxmlformats.org/officeDocument/2006/relationships/slideLayout" Target="../slideLayouts/slideLayout372.xml"/><Relationship Id="rId25" Type="http://schemas.openxmlformats.org/officeDocument/2006/relationships/slideLayout" Target="../slideLayouts/slideLayout380.xml"/><Relationship Id="rId33" Type="http://schemas.openxmlformats.org/officeDocument/2006/relationships/slideLayout" Target="../slideLayouts/slideLayout388.xml"/><Relationship Id="rId38" Type="http://schemas.openxmlformats.org/officeDocument/2006/relationships/theme" Target="../theme/theme11.xml"/><Relationship Id="rId2" Type="http://schemas.openxmlformats.org/officeDocument/2006/relationships/slideLayout" Target="../slideLayouts/slideLayout357.xml"/><Relationship Id="rId16" Type="http://schemas.openxmlformats.org/officeDocument/2006/relationships/slideLayout" Target="../slideLayouts/slideLayout371.xml"/><Relationship Id="rId20" Type="http://schemas.openxmlformats.org/officeDocument/2006/relationships/slideLayout" Target="../slideLayouts/slideLayout375.xml"/><Relationship Id="rId29" Type="http://schemas.openxmlformats.org/officeDocument/2006/relationships/slideLayout" Target="../slideLayouts/slideLayout384.xml"/><Relationship Id="rId1" Type="http://schemas.openxmlformats.org/officeDocument/2006/relationships/slideLayout" Target="../slideLayouts/slideLayout356.xml"/><Relationship Id="rId6" Type="http://schemas.openxmlformats.org/officeDocument/2006/relationships/slideLayout" Target="../slideLayouts/slideLayout361.xml"/><Relationship Id="rId11" Type="http://schemas.openxmlformats.org/officeDocument/2006/relationships/slideLayout" Target="../slideLayouts/slideLayout366.xml"/><Relationship Id="rId24" Type="http://schemas.openxmlformats.org/officeDocument/2006/relationships/slideLayout" Target="../slideLayouts/slideLayout379.xml"/><Relationship Id="rId32" Type="http://schemas.openxmlformats.org/officeDocument/2006/relationships/slideLayout" Target="../slideLayouts/slideLayout387.xml"/><Relationship Id="rId37" Type="http://schemas.openxmlformats.org/officeDocument/2006/relationships/slideLayout" Target="../slideLayouts/slideLayout392.xml"/><Relationship Id="rId5" Type="http://schemas.openxmlformats.org/officeDocument/2006/relationships/slideLayout" Target="../slideLayouts/slideLayout360.xml"/><Relationship Id="rId15" Type="http://schemas.openxmlformats.org/officeDocument/2006/relationships/slideLayout" Target="../slideLayouts/slideLayout370.xml"/><Relationship Id="rId23" Type="http://schemas.openxmlformats.org/officeDocument/2006/relationships/slideLayout" Target="../slideLayouts/slideLayout378.xml"/><Relationship Id="rId28" Type="http://schemas.openxmlformats.org/officeDocument/2006/relationships/slideLayout" Target="../slideLayouts/slideLayout383.xml"/><Relationship Id="rId36" Type="http://schemas.openxmlformats.org/officeDocument/2006/relationships/slideLayout" Target="../slideLayouts/slideLayout391.xml"/><Relationship Id="rId10" Type="http://schemas.openxmlformats.org/officeDocument/2006/relationships/slideLayout" Target="../slideLayouts/slideLayout365.xml"/><Relationship Id="rId19" Type="http://schemas.openxmlformats.org/officeDocument/2006/relationships/slideLayout" Target="../slideLayouts/slideLayout374.xml"/><Relationship Id="rId31" Type="http://schemas.openxmlformats.org/officeDocument/2006/relationships/slideLayout" Target="../slideLayouts/slideLayout386.xml"/><Relationship Id="rId4" Type="http://schemas.openxmlformats.org/officeDocument/2006/relationships/slideLayout" Target="../slideLayouts/slideLayout359.xml"/><Relationship Id="rId9" Type="http://schemas.openxmlformats.org/officeDocument/2006/relationships/slideLayout" Target="../slideLayouts/slideLayout364.xml"/><Relationship Id="rId14" Type="http://schemas.openxmlformats.org/officeDocument/2006/relationships/slideLayout" Target="../slideLayouts/slideLayout369.xml"/><Relationship Id="rId22" Type="http://schemas.openxmlformats.org/officeDocument/2006/relationships/slideLayout" Target="../slideLayouts/slideLayout377.xml"/><Relationship Id="rId27" Type="http://schemas.openxmlformats.org/officeDocument/2006/relationships/slideLayout" Target="../slideLayouts/slideLayout382.xml"/><Relationship Id="rId30" Type="http://schemas.openxmlformats.org/officeDocument/2006/relationships/slideLayout" Target="../slideLayouts/slideLayout385.xml"/><Relationship Id="rId35" Type="http://schemas.openxmlformats.org/officeDocument/2006/relationships/slideLayout" Target="../slideLayouts/slideLayout390.xml"/><Relationship Id="rId8" Type="http://schemas.openxmlformats.org/officeDocument/2006/relationships/slideLayout" Target="../slideLayouts/slideLayout363.xml"/><Relationship Id="rId3" Type="http://schemas.openxmlformats.org/officeDocument/2006/relationships/slideLayout" Target="../slideLayouts/slideLayout358.xml"/></Relationships>
</file>

<file path=ppt/slideMasters/_rels/slideMaster12.xml.rels><?xml version="1.0" encoding="UTF-8" standalone="yes"?>
<Relationships xmlns="http://schemas.openxmlformats.org/package/2006/relationships"><Relationship Id="rId13" Type="http://schemas.openxmlformats.org/officeDocument/2006/relationships/slideLayout" Target="../slideLayouts/slideLayout405.xml"/><Relationship Id="rId18" Type="http://schemas.openxmlformats.org/officeDocument/2006/relationships/slideLayout" Target="../slideLayouts/slideLayout410.xml"/><Relationship Id="rId26" Type="http://schemas.openxmlformats.org/officeDocument/2006/relationships/slideLayout" Target="../slideLayouts/slideLayout418.xml"/><Relationship Id="rId21" Type="http://schemas.openxmlformats.org/officeDocument/2006/relationships/slideLayout" Target="../slideLayouts/slideLayout413.xml"/><Relationship Id="rId34" Type="http://schemas.openxmlformats.org/officeDocument/2006/relationships/slideLayout" Target="../slideLayouts/slideLayout426.xml"/><Relationship Id="rId7" Type="http://schemas.openxmlformats.org/officeDocument/2006/relationships/slideLayout" Target="../slideLayouts/slideLayout399.xml"/><Relationship Id="rId12" Type="http://schemas.openxmlformats.org/officeDocument/2006/relationships/slideLayout" Target="../slideLayouts/slideLayout404.xml"/><Relationship Id="rId17" Type="http://schemas.openxmlformats.org/officeDocument/2006/relationships/slideLayout" Target="../slideLayouts/slideLayout409.xml"/><Relationship Id="rId25" Type="http://schemas.openxmlformats.org/officeDocument/2006/relationships/slideLayout" Target="../slideLayouts/slideLayout417.xml"/><Relationship Id="rId33" Type="http://schemas.openxmlformats.org/officeDocument/2006/relationships/slideLayout" Target="../slideLayouts/slideLayout425.xml"/><Relationship Id="rId2" Type="http://schemas.openxmlformats.org/officeDocument/2006/relationships/slideLayout" Target="../slideLayouts/slideLayout394.xml"/><Relationship Id="rId16" Type="http://schemas.openxmlformats.org/officeDocument/2006/relationships/slideLayout" Target="../slideLayouts/slideLayout408.xml"/><Relationship Id="rId20" Type="http://schemas.openxmlformats.org/officeDocument/2006/relationships/slideLayout" Target="../slideLayouts/slideLayout412.xml"/><Relationship Id="rId29" Type="http://schemas.openxmlformats.org/officeDocument/2006/relationships/slideLayout" Target="../slideLayouts/slideLayout421.xml"/><Relationship Id="rId1" Type="http://schemas.openxmlformats.org/officeDocument/2006/relationships/slideLayout" Target="../slideLayouts/slideLayout393.xml"/><Relationship Id="rId6" Type="http://schemas.openxmlformats.org/officeDocument/2006/relationships/slideLayout" Target="../slideLayouts/slideLayout398.xml"/><Relationship Id="rId11" Type="http://schemas.openxmlformats.org/officeDocument/2006/relationships/slideLayout" Target="../slideLayouts/slideLayout403.xml"/><Relationship Id="rId24" Type="http://schemas.openxmlformats.org/officeDocument/2006/relationships/slideLayout" Target="../slideLayouts/slideLayout416.xml"/><Relationship Id="rId32" Type="http://schemas.openxmlformats.org/officeDocument/2006/relationships/slideLayout" Target="../slideLayouts/slideLayout424.xml"/><Relationship Id="rId37" Type="http://schemas.openxmlformats.org/officeDocument/2006/relationships/theme" Target="../theme/theme12.xml"/><Relationship Id="rId5" Type="http://schemas.openxmlformats.org/officeDocument/2006/relationships/slideLayout" Target="../slideLayouts/slideLayout397.xml"/><Relationship Id="rId15" Type="http://schemas.openxmlformats.org/officeDocument/2006/relationships/slideLayout" Target="../slideLayouts/slideLayout407.xml"/><Relationship Id="rId23" Type="http://schemas.openxmlformats.org/officeDocument/2006/relationships/slideLayout" Target="../slideLayouts/slideLayout415.xml"/><Relationship Id="rId28" Type="http://schemas.openxmlformats.org/officeDocument/2006/relationships/slideLayout" Target="../slideLayouts/slideLayout420.xml"/><Relationship Id="rId36" Type="http://schemas.openxmlformats.org/officeDocument/2006/relationships/slideLayout" Target="../slideLayouts/slideLayout428.xml"/><Relationship Id="rId10" Type="http://schemas.openxmlformats.org/officeDocument/2006/relationships/slideLayout" Target="../slideLayouts/slideLayout402.xml"/><Relationship Id="rId19" Type="http://schemas.openxmlformats.org/officeDocument/2006/relationships/slideLayout" Target="../slideLayouts/slideLayout411.xml"/><Relationship Id="rId31" Type="http://schemas.openxmlformats.org/officeDocument/2006/relationships/slideLayout" Target="../slideLayouts/slideLayout423.xml"/><Relationship Id="rId4" Type="http://schemas.openxmlformats.org/officeDocument/2006/relationships/slideLayout" Target="../slideLayouts/slideLayout396.xml"/><Relationship Id="rId9" Type="http://schemas.openxmlformats.org/officeDocument/2006/relationships/slideLayout" Target="../slideLayouts/slideLayout401.xml"/><Relationship Id="rId14" Type="http://schemas.openxmlformats.org/officeDocument/2006/relationships/slideLayout" Target="../slideLayouts/slideLayout406.xml"/><Relationship Id="rId22" Type="http://schemas.openxmlformats.org/officeDocument/2006/relationships/slideLayout" Target="../slideLayouts/slideLayout414.xml"/><Relationship Id="rId27" Type="http://schemas.openxmlformats.org/officeDocument/2006/relationships/slideLayout" Target="../slideLayouts/slideLayout419.xml"/><Relationship Id="rId30" Type="http://schemas.openxmlformats.org/officeDocument/2006/relationships/slideLayout" Target="../slideLayouts/slideLayout422.xml"/><Relationship Id="rId35" Type="http://schemas.openxmlformats.org/officeDocument/2006/relationships/slideLayout" Target="../slideLayouts/slideLayout427.xml"/><Relationship Id="rId8" Type="http://schemas.openxmlformats.org/officeDocument/2006/relationships/slideLayout" Target="../slideLayouts/slideLayout400.xml"/><Relationship Id="rId3" Type="http://schemas.openxmlformats.org/officeDocument/2006/relationships/slideLayout" Target="../slideLayouts/slideLayout395.xml"/></Relationships>
</file>

<file path=ppt/slideMasters/_rels/slideMaster13.xml.rels><?xml version="1.0" encoding="UTF-8" standalone="yes"?>
<Relationships xmlns="http://schemas.openxmlformats.org/package/2006/relationships"><Relationship Id="rId13" Type="http://schemas.openxmlformats.org/officeDocument/2006/relationships/slideLayout" Target="../slideLayouts/slideLayout441.xml"/><Relationship Id="rId18" Type="http://schemas.openxmlformats.org/officeDocument/2006/relationships/slideLayout" Target="../slideLayouts/slideLayout446.xml"/><Relationship Id="rId26" Type="http://schemas.openxmlformats.org/officeDocument/2006/relationships/slideLayout" Target="../slideLayouts/slideLayout454.xml"/><Relationship Id="rId39" Type="http://schemas.openxmlformats.org/officeDocument/2006/relationships/slideLayout" Target="../slideLayouts/slideLayout467.xml"/><Relationship Id="rId21" Type="http://schemas.openxmlformats.org/officeDocument/2006/relationships/slideLayout" Target="../slideLayouts/slideLayout449.xml"/><Relationship Id="rId34" Type="http://schemas.openxmlformats.org/officeDocument/2006/relationships/slideLayout" Target="../slideLayouts/slideLayout462.xml"/><Relationship Id="rId42" Type="http://schemas.openxmlformats.org/officeDocument/2006/relationships/theme" Target="../theme/theme13.xml"/><Relationship Id="rId7" Type="http://schemas.openxmlformats.org/officeDocument/2006/relationships/slideLayout" Target="../slideLayouts/slideLayout435.xml"/><Relationship Id="rId2" Type="http://schemas.openxmlformats.org/officeDocument/2006/relationships/slideLayout" Target="../slideLayouts/slideLayout430.xml"/><Relationship Id="rId16" Type="http://schemas.openxmlformats.org/officeDocument/2006/relationships/slideLayout" Target="../slideLayouts/slideLayout444.xml"/><Relationship Id="rId20" Type="http://schemas.openxmlformats.org/officeDocument/2006/relationships/slideLayout" Target="../slideLayouts/slideLayout448.xml"/><Relationship Id="rId29" Type="http://schemas.openxmlformats.org/officeDocument/2006/relationships/slideLayout" Target="../slideLayouts/slideLayout457.xml"/><Relationship Id="rId41" Type="http://schemas.openxmlformats.org/officeDocument/2006/relationships/slideLayout" Target="../slideLayouts/slideLayout469.xml"/><Relationship Id="rId1" Type="http://schemas.openxmlformats.org/officeDocument/2006/relationships/slideLayout" Target="../slideLayouts/slideLayout429.xml"/><Relationship Id="rId6" Type="http://schemas.openxmlformats.org/officeDocument/2006/relationships/slideLayout" Target="../slideLayouts/slideLayout434.xml"/><Relationship Id="rId11" Type="http://schemas.openxmlformats.org/officeDocument/2006/relationships/slideLayout" Target="../slideLayouts/slideLayout439.xml"/><Relationship Id="rId24" Type="http://schemas.openxmlformats.org/officeDocument/2006/relationships/slideLayout" Target="../slideLayouts/slideLayout452.xml"/><Relationship Id="rId32" Type="http://schemas.openxmlformats.org/officeDocument/2006/relationships/slideLayout" Target="../slideLayouts/slideLayout460.xml"/><Relationship Id="rId37" Type="http://schemas.openxmlformats.org/officeDocument/2006/relationships/slideLayout" Target="../slideLayouts/slideLayout465.xml"/><Relationship Id="rId40" Type="http://schemas.openxmlformats.org/officeDocument/2006/relationships/slideLayout" Target="../slideLayouts/slideLayout468.xml"/><Relationship Id="rId5" Type="http://schemas.openxmlformats.org/officeDocument/2006/relationships/slideLayout" Target="../slideLayouts/slideLayout433.xml"/><Relationship Id="rId15" Type="http://schemas.openxmlformats.org/officeDocument/2006/relationships/slideLayout" Target="../slideLayouts/slideLayout443.xml"/><Relationship Id="rId23" Type="http://schemas.openxmlformats.org/officeDocument/2006/relationships/slideLayout" Target="../slideLayouts/slideLayout451.xml"/><Relationship Id="rId28" Type="http://schemas.openxmlformats.org/officeDocument/2006/relationships/slideLayout" Target="../slideLayouts/slideLayout456.xml"/><Relationship Id="rId36" Type="http://schemas.openxmlformats.org/officeDocument/2006/relationships/slideLayout" Target="../slideLayouts/slideLayout464.xml"/><Relationship Id="rId10" Type="http://schemas.openxmlformats.org/officeDocument/2006/relationships/slideLayout" Target="../slideLayouts/slideLayout438.xml"/><Relationship Id="rId19" Type="http://schemas.openxmlformats.org/officeDocument/2006/relationships/slideLayout" Target="../slideLayouts/slideLayout447.xml"/><Relationship Id="rId31" Type="http://schemas.openxmlformats.org/officeDocument/2006/relationships/slideLayout" Target="../slideLayouts/slideLayout459.xml"/><Relationship Id="rId4" Type="http://schemas.openxmlformats.org/officeDocument/2006/relationships/slideLayout" Target="../slideLayouts/slideLayout432.xml"/><Relationship Id="rId9" Type="http://schemas.openxmlformats.org/officeDocument/2006/relationships/slideLayout" Target="../slideLayouts/slideLayout437.xml"/><Relationship Id="rId14" Type="http://schemas.openxmlformats.org/officeDocument/2006/relationships/slideLayout" Target="../slideLayouts/slideLayout442.xml"/><Relationship Id="rId22" Type="http://schemas.openxmlformats.org/officeDocument/2006/relationships/slideLayout" Target="../slideLayouts/slideLayout450.xml"/><Relationship Id="rId27" Type="http://schemas.openxmlformats.org/officeDocument/2006/relationships/slideLayout" Target="../slideLayouts/slideLayout455.xml"/><Relationship Id="rId30" Type="http://schemas.openxmlformats.org/officeDocument/2006/relationships/slideLayout" Target="../slideLayouts/slideLayout458.xml"/><Relationship Id="rId35" Type="http://schemas.openxmlformats.org/officeDocument/2006/relationships/slideLayout" Target="../slideLayouts/slideLayout463.xml"/><Relationship Id="rId8" Type="http://schemas.openxmlformats.org/officeDocument/2006/relationships/slideLayout" Target="../slideLayouts/slideLayout436.xml"/><Relationship Id="rId3" Type="http://schemas.openxmlformats.org/officeDocument/2006/relationships/slideLayout" Target="../slideLayouts/slideLayout431.xml"/><Relationship Id="rId12" Type="http://schemas.openxmlformats.org/officeDocument/2006/relationships/slideLayout" Target="../slideLayouts/slideLayout440.xml"/><Relationship Id="rId17" Type="http://schemas.openxmlformats.org/officeDocument/2006/relationships/slideLayout" Target="../slideLayouts/slideLayout445.xml"/><Relationship Id="rId25" Type="http://schemas.openxmlformats.org/officeDocument/2006/relationships/slideLayout" Target="../slideLayouts/slideLayout453.xml"/><Relationship Id="rId33" Type="http://schemas.openxmlformats.org/officeDocument/2006/relationships/slideLayout" Target="../slideLayouts/slideLayout461.xml"/><Relationship Id="rId38" Type="http://schemas.openxmlformats.org/officeDocument/2006/relationships/slideLayout" Target="../slideLayouts/slideLayout466.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60.xml"/><Relationship Id="rId18" Type="http://schemas.openxmlformats.org/officeDocument/2006/relationships/slideLayout" Target="../slideLayouts/slideLayout65.xml"/><Relationship Id="rId26" Type="http://schemas.openxmlformats.org/officeDocument/2006/relationships/slideLayout" Target="../slideLayouts/slideLayout73.xml"/><Relationship Id="rId3" Type="http://schemas.openxmlformats.org/officeDocument/2006/relationships/slideLayout" Target="../slideLayouts/slideLayout50.xml"/><Relationship Id="rId21" Type="http://schemas.openxmlformats.org/officeDocument/2006/relationships/slideLayout" Target="../slideLayouts/slideLayout68.xml"/><Relationship Id="rId7" Type="http://schemas.openxmlformats.org/officeDocument/2006/relationships/slideLayout" Target="../slideLayouts/slideLayout54.xml"/><Relationship Id="rId12" Type="http://schemas.openxmlformats.org/officeDocument/2006/relationships/slideLayout" Target="../slideLayouts/slideLayout59.xml"/><Relationship Id="rId17" Type="http://schemas.openxmlformats.org/officeDocument/2006/relationships/slideLayout" Target="../slideLayouts/slideLayout64.xml"/><Relationship Id="rId25" Type="http://schemas.openxmlformats.org/officeDocument/2006/relationships/slideLayout" Target="../slideLayouts/slideLayout72.xml"/><Relationship Id="rId33" Type="http://schemas.openxmlformats.org/officeDocument/2006/relationships/theme" Target="../theme/theme2.xml"/><Relationship Id="rId2" Type="http://schemas.openxmlformats.org/officeDocument/2006/relationships/slideLayout" Target="../slideLayouts/slideLayout49.xml"/><Relationship Id="rId16" Type="http://schemas.openxmlformats.org/officeDocument/2006/relationships/slideLayout" Target="../slideLayouts/slideLayout63.xml"/><Relationship Id="rId20" Type="http://schemas.openxmlformats.org/officeDocument/2006/relationships/slideLayout" Target="../slideLayouts/slideLayout67.xml"/><Relationship Id="rId29" Type="http://schemas.openxmlformats.org/officeDocument/2006/relationships/slideLayout" Target="../slideLayouts/slideLayout76.xml"/><Relationship Id="rId1" Type="http://schemas.openxmlformats.org/officeDocument/2006/relationships/slideLayout" Target="../slideLayouts/slideLayout48.xml"/><Relationship Id="rId6" Type="http://schemas.openxmlformats.org/officeDocument/2006/relationships/slideLayout" Target="../slideLayouts/slideLayout53.xml"/><Relationship Id="rId11" Type="http://schemas.openxmlformats.org/officeDocument/2006/relationships/slideLayout" Target="../slideLayouts/slideLayout58.xml"/><Relationship Id="rId24" Type="http://schemas.openxmlformats.org/officeDocument/2006/relationships/slideLayout" Target="../slideLayouts/slideLayout71.xml"/><Relationship Id="rId32" Type="http://schemas.openxmlformats.org/officeDocument/2006/relationships/slideLayout" Target="../slideLayouts/slideLayout79.xml"/><Relationship Id="rId5" Type="http://schemas.openxmlformats.org/officeDocument/2006/relationships/slideLayout" Target="../slideLayouts/slideLayout52.xml"/><Relationship Id="rId15" Type="http://schemas.openxmlformats.org/officeDocument/2006/relationships/slideLayout" Target="../slideLayouts/slideLayout62.xml"/><Relationship Id="rId23" Type="http://schemas.openxmlformats.org/officeDocument/2006/relationships/slideLayout" Target="../slideLayouts/slideLayout70.xml"/><Relationship Id="rId28" Type="http://schemas.openxmlformats.org/officeDocument/2006/relationships/slideLayout" Target="../slideLayouts/slideLayout75.xml"/><Relationship Id="rId10" Type="http://schemas.openxmlformats.org/officeDocument/2006/relationships/slideLayout" Target="../slideLayouts/slideLayout57.xml"/><Relationship Id="rId19" Type="http://schemas.openxmlformats.org/officeDocument/2006/relationships/slideLayout" Target="../slideLayouts/slideLayout66.xml"/><Relationship Id="rId31" Type="http://schemas.openxmlformats.org/officeDocument/2006/relationships/slideLayout" Target="../slideLayouts/slideLayout78.xml"/><Relationship Id="rId4" Type="http://schemas.openxmlformats.org/officeDocument/2006/relationships/slideLayout" Target="../slideLayouts/slideLayout51.xml"/><Relationship Id="rId9" Type="http://schemas.openxmlformats.org/officeDocument/2006/relationships/slideLayout" Target="../slideLayouts/slideLayout56.xml"/><Relationship Id="rId14" Type="http://schemas.openxmlformats.org/officeDocument/2006/relationships/slideLayout" Target="../slideLayouts/slideLayout61.xml"/><Relationship Id="rId22" Type="http://schemas.openxmlformats.org/officeDocument/2006/relationships/slideLayout" Target="../slideLayouts/slideLayout69.xml"/><Relationship Id="rId27" Type="http://schemas.openxmlformats.org/officeDocument/2006/relationships/slideLayout" Target="../slideLayouts/slideLayout74.xml"/><Relationship Id="rId30" Type="http://schemas.openxmlformats.org/officeDocument/2006/relationships/slideLayout" Target="../slideLayouts/slideLayout77.xml"/><Relationship Id="rId8" Type="http://schemas.openxmlformats.org/officeDocument/2006/relationships/slideLayout" Target="../slideLayouts/slideLayout55.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92.xml"/><Relationship Id="rId18" Type="http://schemas.openxmlformats.org/officeDocument/2006/relationships/slideLayout" Target="../slideLayouts/slideLayout97.xml"/><Relationship Id="rId26" Type="http://schemas.openxmlformats.org/officeDocument/2006/relationships/slideLayout" Target="../slideLayouts/slideLayout105.xml"/><Relationship Id="rId21" Type="http://schemas.openxmlformats.org/officeDocument/2006/relationships/slideLayout" Target="../slideLayouts/slideLayout100.xml"/><Relationship Id="rId34" Type="http://schemas.openxmlformats.org/officeDocument/2006/relationships/slideLayout" Target="../slideLayouts/slideLayout113.xml"/><Relationship Id="rId7" Type="http://schemas.openxmlformats.org/officeDocument/2006/relationships/slideLayout" Target="../slideLayouts/slideLayout86.xml"/><Relationship Id="rId12" Type="http://schemas.openxmlformats.org/officeDocument/2006/relationships/slideLayout" Target="../slideLayouts/slideLayout91.xml"/><Relationship Id="rId17" Type="http://schemas.openxmlformats.org/officeDocument/2006/relationships/slideLayout" Target="../slideLayouts/slideLayout96.xml"/><Relationship Id="rId25" Type="http://schemas.openxmlformats.org/officeDocument/2006/relationships/slideLayout" Target="../slideLayouts/slideLayout104.xml"/><Relationship Id="rId33" Type="http://schemas.openxmlformats.org/officeDocument/2006/relationships/slideLayout" Target="../slideLayouts/slideLayout112.xml"/><Relationship Id="rId2" Type="http://schemas.openxmlformats.org/officeDocument/2006/relationships/slideLayout" Target="../slideLayouts/slideLayout81.xml"/><Relationship Id="rId16" Type="http://schemas.openxmlformats.org/officeDocument/2006/relationships/slideLayout" Target="../slideLayouts/slideLayout95.xml"/><Relationship Id="rId20" Type="http://schemas.openxmlformats.org/officeDocument/2006/relationships/slideLayout" Target="../slideLayouts/slideLayout99.xml"/><Relationship Id="rId29" Type="http://schemas.openxmlformats.org/officeDocument/2006/relationships/slideLayout" Target="../slideLayouts/slideLayout108.xml"/><Relationship Id="rId1" Type="http://schemas.openxmlformats.org/officeDocument/2006/relationships/slideLayout" Target="../slideLayouts/slideLayout80.xml"/><Relationship Id="rId6" Type="http://schemas.openxmlformats.org/officeDocument/2006/relationships/slideLayout" Target="../slideLayouts/slideLayout85.xml"/><Relationship Id="rId11" Type="http://schemas.openxmlformats.org/officeDocument/2006/relationships/slideLayout" Target="../slideLayouts/slideLayout90.xml"/><Relationship Id="rId24" Type="http://schemas.openxmlformats.org/officeDocument/2006/relationships/slideLayout" Target="../slideLayouts/slideLayout103.xml"/><Relationship Id="rId32" Type="http://schemas.openxmlformats.org/officeDocument/2006/relationships/slideLayout" Target="../slideLayouts/slideLayout111.xml"/><Relationship Id="rId37" Type="http://schemas.openxmlformats.org/officeDocument/2006/relationships/theme" Target="../theme/theme3.xml"/><Relationship Id="rId5" Type="http://schemas.openxmlformats.org/officeDocument/2006/relationships/slideLayout" Target="../slideLayouts/slideLayout84.xml"/><Relationship Id="rId15" Type="http://schemas.openxmlformats.org/officeDocument/2006/relationships/slideLayout" Target="../slideLayouts/slideLayout94.xml"/><Relationship Id="rId23" Type="http://schemas.openxmlformats.org/officeDocument/2006/relationships/slideLayout" Target="../slideLayouts/slideLayout102.xml"/><Relationship Id="rId28" Type="http://schemas.openxmlformats.org/officeDocument/2006/relationships/slideLayout" Target="../slideLayouts/slideLayout107.xml"/><Relationship Id="rId36" Type="http://schemas.openxmlformats.org/officeDocument/2006/relationships/slideLayout" Target="../slideLayouts/slideLayout115.xml"/><Relationship Id="rId10" Type="http://schemas.openxmlformats.org/officeDocument/2006/relationships/slideLayout" Target="../slideLayouts/slideLayout89.xml"/><Relationship Id="rId19" Type="http://schemas.openxmlformats.org/officeDocument/2006/relationships/slideLayout" Target="../slideLayouts/slideLayout98.xml"/><Relationship Id="rId31" Type="http://schemas.openxmlformats.org/officeDocument/2006/relationships/slideLayout" Target="../slideLayouts/slideLayout110.xml"/><Relationship Id="rId4" Type="http://schemas.openxmlformats.org/officeDocument/2006/relationships/slideLayout" Target="../slideLayouts/slideLayout83.xml"/><Relationship Id="rId9" Type="http://schemas.openxmlformats.org/officeDocument/2006/relationships/slideLayout" Target="../slideLayouts/slideLayout88.xml"/><Relationship Id="rId14" Type="http://schemas.openxmlformats.org/officeDocument/2006/relationships/slideLayout" Target="../slideLayouts/slideLayout93.xml"/><Relationship Id="rId22" Type="http://schemas.openxmlformats.org/officeDocument/2006/relationships/slideLayout" Target="../slideLayouts/slideLayout101.xml"/><Relationship Id="rId27" Type="http://schemas.openxmlformats.org/officeDocument/2006/relationships/slideLayout" Target="../slideLayouts/slideLayout106.xml"/><Relationship Id="rId30" Type="http://schemas.openxmlformats.org/officeDocument/2006/relationships/slideLayout" Target="../slideLayouts/slideLayout109.xml"/><Relationship Id="rId35" Type="http://schemas.openxmlformats.org/officeDocument/2006/relationships/slideLayout" Target="../slideLayouts/slideLayout114.xml"/><Relationship Id="rId8" Type="http://schemas.openxmlformats.org/officeDocument/2006/relationships/slideLayout" Target="../slideLayouts/slideLayout87.xml"/><Relationship Id="rId3" Type="http://schemas.openxmlformats.org/officeDocument/2006/relationships/slideLayout" Target="../slideLayouts/slideLayout82.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128.xml"/><Relationship Id="rId18" Type="http://schemas.openxmlformats.org/officeDocument/2006/relationships/slideLayout" Target="../slideLayouts/slideLayout133.xml"/><Relationship Id="rId26" Type="http://schemas.openxmlformats.org/officeDocument/2006/relationships/slideLayout" Target="../slideLayouts/slideLayout141.xml"/><Relationship Id="rId39" Type="http://schemas.openxmlformats.org/officeDocument/2006/relationships/slideLayout" Target="../slideLayouts/slideLayout154.xml"/><Relationship Id="rId21" Type="http://schemas.openxmlformats.org/officeDocument/2006/relationships/slideLayout" Target="../slideLayouts/slideLayout136.xml"/><Relationship Id="rId34" Type="http://schemas.openxmlformats.org/officeDocument/2006/relationships/slideLayout" Target="../slideLayouts/slideLayout149.xml"/><Relationship Id="rId42" Type="http://schemas.openxmlformats.org/officeDocument/2006/relationships/theme" Target="../theme/theme4.xml"/><Relationship Id="rId7" Type="http://schemas.openxmlformats.org/officeDocument/2006/relationships/slideLayout" Target="../slideLayouts/slideLayout122.xml"/><Relationship Id="rId2" Type="http://schemas.openxmlformats.org/officeDocument/2006/relationships/slideLayout" Target="../slideLayouts/slideLayout117.xml"/><Relationship Id="rId16" Type="http://schemas.openxmlformats.org/officeDocument/2006/relationships/slideLayout" Target="../slideLayouts/slideLayout131.xml"/><Relationship Id="rId20" Type="http://schemas.openxmlformats.org/officeDocument/2006/relationships/slideLayout" Target="../slideLayouts/slideLayout135.xml"/><Relationship Id="rId29" Type="http://schemas.openxmlformats.org/officeDocument/2006/relationships/slideLayout" Target="../slideLayouts/slideLayout144.xml"/><Relationship Id="rId41" Type="http://schemas.openxmlformats.org/officeDocument/2006/relationships/slideLayout" Target="../slideLayouts/slideLayout156.xml"/><Relationship Id="rId1" Type="http://schemas.openxmlformats.org/officeDocument/2006/relationships/slideLayout" Target="../slideLayouts/slideLayout116.xml"/><Relationship Id="rId6" Type="http://schemas.openxmlformats.org/officeDocument/2006/relationships/slideLayout" Target="../slideLayouts/slideLayout121.xml"/><Relationship Id="rId11" Type="http://schemas.openxmlformats.org/officeDocument/2006/relationships/slideLayout" Target="../slideLayouts/slideLayout126.xml"/><Relationship Id="rId24" Type="http://schemas.openxmlformats.org/officeDocument/2006/relationships/slideLayout" Target="../slideLayouts/slideLayout139.xml"/><Relationship Id="rId32" Type="http://schemas.openxmlformats.org/officeDocument/2006/relationships/slideLayout" Target="../slideLayouts/slideLayout147.xml"/><Relationship Id="rId37" Type="http://schemas.openxmlformats.org/officeDocument/2006/relationships/slideLayout" Target="../slideLayouts/slideLayout152.xml"/><Relationship Id="rId40" Type="http://schemas.openxmlformats.org/officeDocument/2006/relationships/slideLayout" Target="../slideLayouts/slideLayout155.xml"/><Relationship Id="rId5" Type="http://schemas.openxmlformats.org/officeDocument/2006/relationships/slideLayout" Target="../slideLayouts/slideLayout120.xml"/><Relationship Id="rId15" Type="http://schemas.openxmlformats.org/officeDocument/2006/relationships/slideLayout" Target="../slideLayouts/slideLayout130.xml"/><Relationship Id="rId23" Type="http://schemas.openxmlformats.org/officeDocument/2006/relationships/slideLayout" Target="../slideLayouts/slideLayout138.xml"/><Relationship Id="rId28" Type="http://schemas.openxmlformats.org/officeDocument/2006/relationships/slideLayout" Target="../slideLayouts/slideLayout143.xml"/><Relationship Id="rId36" Type="http://schemas.openxmlformats.org/officeDocument/2006/relationships/slideLayout" Target="../slideLayouts/slideLayout151.xml"/><Relationship Id="rId10" Type="http://schemas.openxmlformats.org/officeDocument/2006/relationships/slideLayout" Target="../slideLayouts/slideLayout125.xml"/><Relationship Id="rId19" Type="http://schemas.openxmlformats.org/officeDocument/2006/relationships/slideLayout" Target="../slideLayouts/slideLayout134.xml"/><Relationship Id="rId31" Type="http://schemas.openxmlformats.org/officeDocument/2006/relationships/slideLayout" Target="../slideLayouts/slideLayout146.xml"/><Relationship Id="rId4" Type="http://schemas.openxmlformats.org/officeDocument/2006/relationships/slideLayout" Target="../slideLayouts/slideLayout119.xml"/><Relationship Id="rId9" Type="http://schemas.openxmlformats.org/officeDocument/2006/relationships/slideLayout" Target="../slideLayouts/slideLayout124.xml"/><Relationship Id="rId14" Type="http://schemas.openxmlformats.org/officeDocument/2006/relationships/slideLayout" Target="../slideLayouts/slideLayout129.xml"/><Relationship Id="rId22" Type="http://schemas.openxmlformats.org/officeDocument/2006/relationships/slideLayout" Target="../slideLayouts/slideLayout137.xml"/><Relationship Id="rId27" Type="http://schemas.openxmlformats.org/officeDocument/2006/relationships/slideLayout" Target="../slideLayouts/slideLayout142.xml"/><Relationship Id="rId30" Type="http://schemas.openxmlformats.org/officeDocument/2006/relationships/slideLayout" Target="../slideLayouts/slideLayout145.xml"/><Relationship Id="rId35" Type="http://schemas.openxmlformats.org/officeDocument/2006/relationships/slideLayout" Target="../slideLayouts/slideLayout150.xml"/><Relationship Id="rId8" Type="http://schemas.openxmlformats.org/officeDocument/2006/relationships/slideLayout" Target="../slideLayouts/slideLayout123.xml"/><Relationship Id="rId3" Type="http://schemas.openxmlformats.org/officeDocument/2006/relationships/slideLayout" Target="../slideLayouts/slideLayout118.xml"/><Relationship Id="rId12" Type="http://schemas.openxmlformats.org/officeDocument/2006/relationships/slideLayout" Target="../slideLayouts/slideLayout127.xml"/><Relationship Id="rId17" Type="http://schemas.openxmlformats.org/officeDocument/2006/relationships/slideLayout" Target="../slideLayouts/slideLayout132.xml"/><Relationship Id="rId25" Type="http://schemas.openxmlformats.org/officeDocument/2006/relationships/slideLayout" Target="../slideLayouts/slideLayout140.xml"/><Relationship Id="rId33" Type="http://schemas.openxmlformats.org/officeDocument/2006/relationships/slideLayout" Target="../slideLayouts/slideLayout148.xml"/><Relationship Id="rId38" Type="http://schemas.openxmlformats.org/officeDocument/2006/relationships/slideLayout" Target="../slideLayouts/slideLayout153.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169.xml"/><Relationship Id="rId18" Type="http://schemas.openxmlformats.org/officeDocument/2006/relationships/slideLayout" Target="../slideLayouts/slideLayout174.xml"/><Relationship Id="rId26" Type="http://schemas.openxmlformats.org/officeDocument/2006/relationships/slideLayout" Target="../slideLayouts/slideLayout182.xml"/><Relationship Id="rId39" Type="http://schemas.openxmlformats.org/officeDocument/2006/relationships/slideLayout" Target="../slideLayouts/slideLayout195.xml"/><Relationship Id="rId21" Type="http://schemas.openxmlformats.org/officeDocument/2006/relationships/slideLayout" Target="../slideLayouts/slideLayout177.xml"/><Relationship Id="rId34" Type="http://schemas.openxmlformats.org/officeDocument/2006/relationships/slideLayout" Target="../slideLayouts/slideLayout190.xml"/><Relationship Id="rId42" Type="http://schemas.openxmlformats.org/officeDocument/2006/relationships/theme" Target="../theme/theme5.xml"/><Relationship Id="rId7" Type="http://schemas.openxmlformats.org/officeDocument/2006/relationships/slideLayout" Target="../slideLayouts/slideLayout163.xml"/><Relationship Id="rId2" Type="http://schemas.openxmlformats.org/officeDocument/2006/relationships/slideLayout" Target="../slideLayouts/slideLayout158.xml"/><Relationship Id="rId16" Type="http://schemas.openxmlformats.org/officeDocument/2006/relationships/slideLayout" Target="../slideLayouts/slideLayout172.xml"/><Relationship Id="rId20" Type="http://schemas.openxmlformats.org/officeDocument/2006/relationships/slideLayout" Target="../slideLayouts/slideLayout176.xml"/><Relationship Id="rId29" Type="http://schemas.openxmlformats.org/officeDocument/2006/relationships/slideLayout" Target="../slideLayouts/slideLayout185.xml"/><Relationship Id="rId41" Type="http://schemas.openxmlformats.org/officeDocument/2006/relationships/slideLayout" Target="../slideLayouts/slideLayout197.xml"/><Relationship Id="rId1" Type="http://schemas.openxmlformats.org/officeDocument/2006/relationships/slideLayout" Target="../slideLayouts/slideLayout157.xml"/><Relationship Id="rId6" Type="http://schemas.openxmlformats.org/officeDocument/2006/relationships/slideLayout" Target="../slideLayouts/slideLayout162.xml"/><Relationship Id="rId11" Type="http://schemas.openxmlformats.org/officeDocument/2006/relationships/slideLayout" Target="../slideLayouts/slideLayout167.xml"/><Relationship Id="rId24" Type="http://schemas.openxmlformats.org/officeDocument/2006/relationships/slideLayout" Target="../slideLayouts/slideLayout180.xml"/><Relationship Id="rId32" Type="http://schemas.openxmlformats.org/officeDocument/2006/relationships/slideLayout" Target="../slideLayouts/slideLayout188.xml"/><Relationship Id="rId37" Type="http://schemas.openxmlformats.org/officeDocument/2006/relationships/slideLayout" Target="../slideLayouts/slideLayout193.xml"/><Relationship Id="rId40" Type="http://schemas.openxmlformats.org/officeDocument/2006/relationships/slideLayout" Target="../slideLayouts/slideLayout196.xml"/><Relationship Id="rId5" Type="http://schemas.openxmlformats.org/officeDocument/2006/relationships/slideLayout" Target="../slideLayouts/slideLayout161.xml"/><Relationship Id="rId15" Type="http://schemas.openxmlformats.org/officeDocument/2006/relationships/slideLayout" Target="../slideLayouts/slideLayout171.xml"/><Relationship Id="rId23" Type="http://schemas.openxmlformats.org/officeDocument/2006/relationships/slideLayout" Target="../slideLayouts/slideLayout179.xml"/><Relationship Id="rId28" Type="http://schemas.openxmlformats.org/officeDocument/2006/relationships/slideLayout" Target="../slideLayouts/slideLayout184.xml"/><Relationship Id="rId36" Type="http://schemas.openxmlformats.org/officeDocument/2006/relationships/slideLayout" Target="../slideLayouts/slideLayout192.xml"/><Relationship Id="rId10" Type="http://schemas.openxmlformats.org/officeDocument/2006/relationships/slideLayout" Target="../slideLayouts/slideLayout166.xml"/><Relationship Id="rId19" Type="http://schemas.openxmlformats.org/officeDocument/2006/relationships/slideLayout" Target="../slideLayouts/slideLayout175.xml"/><Relationship Id="rId31" Type="http://schemas.openxmlformats.org/officeDocument/2006/relationships/slideLayout" Target="../slideLayouts/slideLayout187.xml"/><Relationship Id="rId4" Type="http://schemas.openxmlformats.org/officeDocument/2006/relationships/slideLayout" Target="../slideLayouts/slideLayout160.xml"/><Relationship Id="rId9" Type="http://schemas.openxmlformats.org/officeDocument/2006/relationships/slideLayout" Target="../slideLayouts/slideLayout165.xml"/><Relationship Id="rId14" Type="http://schemas.openxmlformats.org/officeDocument/2006/relationships/slideLayout" Target="../slideLayouts/slideLayout170.xml"/><Relationship Id="rId22" Type="http://schemas.openxmlformats.org/officeDocument/2006/relationships/slideLayout" Target="../slideLayouts/slideLayout178.xml"/><Relationship Id="rId27" Type="http://schemas.openxmlformats.org/officeDocument/2006/relationships/slideLayout" Target="../slideLayouts/slideLayout183.xml"/><Relationship Id="rId30" Type="http://schemas.openxmlformats.org/officeDocument/2006/relationships/slideLayout" Target="../slideLayouts/slideLayout186.xml"/><Relationship Id="rId35" Type="http://schemas.openxmlformats.org/officeDocument/2006/relationships/slideLayout" Target="../slideLayouts/slideLayout191.xml"/><Relationship Id="rId8" Type="http://schemas.openxmlformats.org/officeDocument/2006/relationships/slideLayout" Target="../slideLayouts/slideLayout164.xml"/><Relationship Id="rId3" Type="http://schemas.openxmlformats.org/officeDocument/2006/relationships/slideLayout" Target="../slideLayouts/slideLayout159.xml"/><Relationship Id="rId12" Type="http://schemas.openxmlformats.org/officeDocument/2006/relationships/slideLayout" Target="../slideLayouts/slideLayout168.xml"/><Relationship Id="rId17" Type="http://schemas.openxmlformats.org/officeDocument/2006/relationships/slideLayout" Target="../slideLayouts/slideLayout173.xml"/><Relationship Id="rId25" Type="http://schemas.openxmlformats.org/officeDocument/2006/relationships/slideLayout" Target="../slideLayouts/slideLayout181.xml"/><Relationship Id="rId33" Type="http://schemas.openxmlformats.org/officeDocument/2006/relationships/slideLayout" Target="../slideLayouts/slideLayout189.xml"/><Relationship Id="rId38" Type="http://schemas.openxmlformats.org/officeDocument/2006/relationships/slideLayout" Target="../slideLayouts/slideLayout194.xml"/></Relationships>
</file>

<file path=ppt/slideMasters/_rels/slideMaster6.xml.rels><?xml version="1.0" encoding="UTF-8" standalone="yes"?>
<Relationships xmlns="http://schemas.openxmlformats.org/package/2006/relationships"><Relationship Id="rId8" Type="http://schemas.openxmlformats.org/officeDocument/2006/relationships/theme" Target="../theme/theme6.xml"/><Relationship Id="rId3" Type="http://schemas.openxmlformats.org/officeDocument/2006/relationships/slideLayout" Target="../slideLayouts/slideLayout200.xml"/><Relationship Id="rId7" Type="http://schemas.openxmlformats.org/officeDocument/2006/relationships/slideLayout" Target="../slideLayouts/slideLayout204.xml"/><Relationship Id="rId2" Type="http://schemas.openxmlformats.org/officeDocument/2006/relationships/slideLayout" Target="../slideLayouts/slideLayout199.xml"/><Relationship Id="rId1" Type="http://schemas.openxmlformats.org/officeDocument/2006/relationships/slideLayout" Target="../slideLayouts/slideLayout198.xml"/><Relationship Id="rId6" Type="http://schemas.openxmlformats.org/officeDocument/2006/relationships/slideLayout" Target="../slideLayouts/slideLayout203.xml"/><Relationship Id="rId5" Type="http://schemas.openxmlformats.org/officeDocument/2006/relationships/slideLayout" Target="../slideLayouts/slideLayout202.xml"/><Relationship Id="rId4" Type="http://schemas.openxmlformats.org/officeDocument/2006/relationships/slideLayout" Target="../slideLayouts/slideLayout201.xml"/><Relationship Id="rId9" Type="http://schemas.openxmlformats.org/officeDocument/2006/relationships/image" Target="../media/image21.png"/></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217.xml"/><Relationship Id="rId18" Type="http://schemas.openxmlformats.org/officeDocument/2006/relationships/slideLayout" Target="../slideLayouts/slideLayout222.xml"/><Relationship Id="rId26" Type="http://schemas.openxmlformats.org/officeDocument/2006/relationships/slideLayout" Target="../slideLayouts/slideLayout230.xml"/><Relationship Id="rId39" Type="http://schemas.openxmlformats.org/officeDocument/2006/relationships/slideLayout" Target="../slideLayouts/slideLayout243.xml"/><Relationship Id="rId21" Type="http://schemas.openxmlformats.org/officeDocument/2006/relationships/slideLayout" Target="../slideLayouts/slideLayout225.xml"/><Relationship Id="rId34" Type="http://schemas.openxmlformats.org/officeDocument/2006/relationships/slideLayout" Target="../slideLayouts/slideLayout238.xml"/><Relationship Id="rId7" Type="http://schemas.openxmlformats.org/officeDocument/2006/relationships/slideLayout" Target="../slideLayouts/slideLayout211.xml"/><Relationship Id="rId2" Type="http://schemas.openxmlformats.org/officeDocument/2006/relationships/slideLayout" Target="../slideLayouts/slideLayout206.xml"/><Relationship Id="rId16" Type="http://schemas.openxmlformats.org/officeDocument/2006/relationships/slideLayout" Target="../slideLayouts/slideLayout220.xml"/><Relationship Id="rId20" Type="http://schemas.openxmlformats.org/officeDocument/2006/relationships/slideLayout" Target="../slideLayouts/slideLayout224.xml"/><Relationship Id="rId29" Type="http://schemas.openxmlformats.org/officeDocument/2006/relationships/slideLayout" Target="../slideLayouts/slideLayout233.xml"/><Relationship Id="rId41" Type="http://schemas.openxmlformats.org/officeDocument/2006/relationships/theme" Target="../theme/theme7.xml"/><Relationship Id="rId1" Type="http://schemas.openxmlformats.org/officeDocument/2006/relationships/slideLayout" Target="../slideLayouts/slideLayout205.xml"/><Relationship Id="rId6" Type="http://schemas.openxmlformats.org/officeDocument/2006/relationships/slideLayout" Target="../slideLayouts/slideLayout210.xml"/><Relationship Id="rId11" Type="http://schemas.openxmlformats.org/officeDocument/2006/relationships/slideLayout" Target="../slideLayouts/slideLayout215.xml"/><Relationship Id="rId24" Type="http://schemas.openxmlformats.org/officeDocument/2006/relationships/slideLayout" Target="../slideLayouts/slideLayout228.xml"/><Relationship Id="rId32" Type="http://schemas.openxmlformats.org/officeDocument/2006/relationships/slideLayout" Target="../slideLayouts/slideLayout236.xml"/><Relationship Id="rId37" Type="http://schemas.openxmlformats.org/officeDocument/2006/relationships/slideLayout" Target="../slideLayouts/slideLayout241.xml"/><Relationship Id="rId40" Type="http://schemas.openxmlformats.org/officeDocument/2006/relationships/slideLayout" Target="../slideLayouts/slideLayout244.xml"/><Relationship Id="rId5" Type="http://schemas.openxmlformats.org/officeDocument/2006/relationships/slideLayout" Target="../slideLayouts/slideLayout209.xml"/><Relationship Id="rId15" Type="http://schemas.openxmlformats.org/officeDocument/2006/relationships/slideLayout" Target="../slideLayouts/slideLayout219.xml"/><Relationship Id="rId23" Type="http://schemas.openxmlformats.org/officeDocument/2006/relationships/slideLayout" Target="../slideLayouts/slideLayout227.xml"/><Relationship Id="rId28" Type="http://schemas.openxmlformats.org/officeDocument/2006/relationships/slideLayout" Target="../slideLayouts/slideLayout232.xml"/><Relationship Id="rId36" Type="http://schemas.openxmlformats.org/officeDocument/2006/relationships/slideLayout" Target="../slideLayouts/slideLayout240.xml"/><Relationship Id="rId10" Type="http://schemas.openxmlformats.org/officeDocument/2006/relationships/slideLayout" Target="../slideLayouts/slideLayout214.xml"/><Relationship Id="rId19" Type="http://schemas.openxmlformats.org/officeDocument/2006/relationships/slideLayout" Target="../slideLayouts/slideLayout223.xml"/><Relationship Id="rId31" Type="http://schemas.openxmlformats.org/officeDocument/2006/relationships/slideLayout" Target="../slideLayouts/slideLayout235.xml"/><Relationship Id="rId4" Type="http://schemas.openxmlformats.org/officeDocument/2006/relationships/slideLayout" Target="../slideLayouts/slideLayout208.xml"/><Relationship Id="rId9" Type="http://schemas.openxmlformats.org/officeDocument/2006/relationships/slideLayout" Target="../slideLayouts/slideLayout213.xml"/><Relationship Id="rId14" Type="http://schemas.openxmlformats.org/officeDocument/2006/relationships/slideLayout" Target="../slideLayouts/slideLayout218.xml"/><Relationship Id="rId22" Type="http://schemas.openxmlformats.org/officeDocument/2006/relationships/slideLayout" Target="../slideLayouts/slideLayout226.xml"/><Relationship Id="rId27" Type="http://schemas.openxmlformats.org/officeDocument/2006/relationships/slideLayout" Target="../slideLayouts/slideLayout231.xml"/><Relationship Id="rId30" Type="http://schemas.openxmlformats.org/officeDocument/2006/relationships/slideLayout" Target="../slideLayouts/slideLayout234.xml"/><Relationship Id="rId35" Type="http://schemas.openxmlformats.org/officeDocument/2006/relationships/slideLayout" Target="../slideLayouts/slideLayout239.xml"/><Relationship Id="rId8" Type="http://schemas.openxmlformats.org/officeDocument/2006/relationships/slideLayout" Target="../slideLayouts/slideLayout212.xml"/><Relationship Id="rId3" Type="http://schemas.openxmlformats.org/officeDocument/2006/relationships/slideLayout" Target="../slideLayouts/slideLayout207.xml"/><Relationship Id="rId12" Type="http://schemas.openxmlformats.org/officeDocument/2006/relationships/slideLayout" Target="../slideLayouts/slideLayout216.xml"/><Relationship Id="rId17" Type="http://schemas.openxmlformats.org/officeDocument/2006/relationships/slideLayout" Target="../slideLayouts/slideLayout221.xml"/><Relationship Id="rId25" Type="http://schemas.openxmlformats.org/officeDocument/2006/relationships/slideLayout" Target="../slideLayouts/slideLayout229.xml"/><Relationship Id="rId33" Type="http://schemas.openxmlformats.org/officeDocument/2006/relationships/slideLayout" Target="../slideLayouts/slideLayout237.xml"/><Relationship Id="rId38" Type="http://schemas.openxmlformats.org/officeDocument/2006/relationships/slideLayout" Target="../slideLayouts/slideLayout242.xml"/></Relationships>
</file>

<file path=ppt/slideMasters/_rels/slideMaster8.xml.rels><?xml version="1.0" encoding="UTF-8" standalone="yes"?>
<Relationships xmlns="http://schemas.openxmlformats.org/package/2006/relationships"><Relationship Id="rId13" Type="http://schemas.openxmlformats.org/officeDocument/2006/relationships/slideLayout" Target="../slideLayouts/slideLayout257.xml"/><Relationship Id="rId18" Type="http://schemas.openxmlformats.org/officeDocument/2006/relationships/slideLayout" Target="../slideLayouts/slideLayout262.xml"/><Relationship Id="rId26" Type="http://schemas.openxmlformats.org/officeDocument/2006/relationships/slideLayout" Target="../slideLayouts/slideLayout270.xml"/><Relationship Id="rId3" Type="http://schemas.openxmlformats.org/officeDocument/2006/relationships/slideLayout" Target="../slideLayouts/slideLayout247.xml"/><Relationship Id="rId21" Type="http://schemas.openxmlformats.org/officeDocument/2006/relationships/slideLayout" Target="../slideLayouts/slideLayout265.xml"/><Relationship Id="rId34" Type="http://schemas.openxmlformats.org/officeDocument/2006/relationships/slideLayout" Target="../slideLayouts/slideLayout278.xml"/><Relationship Id="rId7" Type="http://schemas.openxmlformats.org/officeDocument/2006/relationships/slideLayout" Target="../slideLayouts/slideLayout251.xml"/><Relationship Id="rId12" Type="http://schemas.openxmlformats.org/officeDocument/2006/relationships/slideLayout" Target="../slideLayouts/slideLayout256.xml"/><Relationship Id="rId17" Type="http://schemas.openxmlformats.org/officeDocument/2006/relationships/slideLayout" Target="../slideLayouts/slideLayout261.xml"/><Relationship Id="rId25" Type="http://schemas.openxmlformats.org/officeDocument/2006/relationships/slideLayout" Target="../slideLayouts/slideLayout269.xml"/><Relationship Id="rId33" Type="http://schemas.openxmlformats.org/officeDocument/2006/relationships/slideLayout" Target="../slideLayouts/slideLayout277.xml"/><Relationship Id="rId2" Type="http://schemas.openxmlformats.org/officeDocument/2006/relationships/slideLayout" Target="../slideLayouts/slideLayout246.xml"/><Relationship Id="rId16" Type="http://schemas.openxmlformats.org/officeDocument/2006/relationships/slideLayout" Target="../slideLayouts/slideLayout260.xml"/><Relationship Id="rId20" Type="http://schemas.openxmlformats.org/officeDocument/2006/relationships/slideLayout" Target="../slideLayouts/slideLayout264.xml"/><Relationship Id="rId29" Type="http://schemas.openxmlformats.org/officeDocument/2006/relationships/slideLayout" Target="../slideLayouts/slideLayout273.xml"/><Relationship Id="rId1" Type="http://schemas.openxmlformats.org/officeDocument/2006/relationships/slideLayout" Target="../slideLayouts/slideLayout245.xml"/><Relationship Id="rId6" Type="http://schemas.openxmlformats.org/officeDocument/2006/relationships/slideLayout" Target="../slideLayouts/slideLayout250.xml"/><Relationship Id="rId11" Type="http://schemas.openxmlformats.org/officeDocument/2006/relationships/slideLayout" Target="../slideLayouts/slideLayout255.xml"/><Relationship Id="rId24" Type="http://schemas.openxmlformats.org/officeDocument/2006/relationships/slideLayout" Target="../slideLayouts/slideLayout268.xml"/><Relationship Id="rId32" Type="http://schemas.openxmlformats.org/officeDocument/2006/relationships/slideLayout" Target="../slideLayouts/slideLayout276.xml"/><Relationship Id="rId5" Type="http://schemas.openxmlformats.org/officeDocument/2006/relationships/slideLayout" Target="../slideLayouts/slideLayout249.xml"/><Relationship Id="rId15" Type="http://schemas.openxmlformats.org/officeDocument/2006/relationships/slideLayout" Target="../slideLayouts/slideLayout259.xml"/><Relationship Id="rId23" Type="http://schemas.openxmlformats.org/officeDocument/2006/relationships/slideLayout" Target="../slideLayouts/slideLayout267.xml"/><Relationship Id="rId28" Type="http://schemas.openxmlformats.org/officeDocument/2006/relationships/slideLayout" Target="../slideLayouts/slideLayout272.xml"/><Relationship Id="rId36" Type="http://schemas.openxmlformats.org/officeDocument/2006/relationships/theme" Target="../theme/theme8.xml"/><Relationship Id="rId10" Type="http://schemas.openxmlformats.org/officeDocument/2006/relationships/slideLayout" Target="../slideLayouts/slideLayout254.xml"/><Relationship Id="rId19" Type="http://schemas.openxmlformats.org/officeDocument/2006/relationships/slideLayout" Target="../slideLayouts/slideLayout263.xml"/><Relationship Id="rId31" Type="http://schemas.openxmlformats.org/officeDocument/2006/relationships/slideLayout" Target="../slideLayouts/slideLayout275.xml"/><Relationship Id="rId4" Type="http://schemas.openxmlformats.org/officeDocument/2006/relationships/slideLayout" Target="../slideLayouts/slideLayout248.xml"/><Relationship Id="rId9" Type="http://schemas.openxmlformats.org/officeDocument/2006/relationships/slideLayout" Target="../slideLayouts/slideLayout253.xml"/><Relationship Id="rId14" Type="http://schemas.openxmlformats.org/officeDocument/2006/relationships/slideLayout" Target="../slideLayouts/slideLayout258.xml"/><Relationship Id="rId22" Type="http://schemas.openxmlformats.org/officeDocument/2006/relationships/slideLayout" Target="../slideLayouts/slideLayout266.xml"/><Relationship Id="rId27" Type="http://schemas.openxmlformats.org/officeDocument/2006/relationships/slideLayout" Target="../slideLayouts/slideLayout271.xml"/><Relationship Id="rId30" Type="http://schemas.openxmlformats.org/officeDocument/2006/relationships/slideLayout" Target="../slideLayouts/slideLayout274.xml"/><Relationship Id="rId35" Type="http://schemas.openxmlformats.org/officeDocument/2006/relationships/slideLayout" Target="../slideLayouts/slideLayout279.xml"/><Relationship Id="rId8" Type="http://schemas.openxmlformats.org/officeDocument/2006/relationships/slideLayout" Target="../slideLayouts/slideLayout252.xml"/></Relationships>
</file>

<file path=ppt/slideMasters/_rels/slideMaster9.xml.rels><?xml version="1.0" encoding="UTF-8" standalone="yes"?>
<Relationships xmlns="http://schemas.openxmlformats.org/package/2006/relationships"><Relationship Id="rId13" Type="http://schemas.openxmlformats.org/officeDocument/2006/relationships/slideLayout" Target="../slideLayouts/slideLayout292.xml"/><Relationship Id="rId18" Type="http://schemas.openxmlformats.org/officeDocument/2006/relationships/slideLayout" Target="../slideLayouts/slideLayout297.xml"/><Relationship Id="rId26" Type="http://schemas.openxmlformats.org/officeDocument/2006/relationships/slideLayout" Target="../slideLayouts/slideLayout305.xml"/><Relationship Id="rId39" Type="http://schemas.openxmlformats.org/officeDocument/2006/relationships/theme" Target="../theme/theme9.xml"/><Relationship Id="rId21" Type="http://schemas.openxmlformats.org/officeDocument/2006/relationships/slideLayout" Target="../slideLayouts/slideLayout300.xml"/><Relationship Id="rId34" Type="http://schemas.openxmlformats.org/officeDocument/2006/relationships/slideLayout" Target="../slideLayouts/slideLayout313.xml"/><Relationship Id="rId7" Type="http://schemas.openxmlformats.org/officeDocument/2006/relationships/slideLayout" Target="../slideLayouts/slideLayout286.xml"/><Relationship Id="rId12" Type="http://schemas.openxmlformats.org/officeDocument/2006/relationships/slideLayout" Target="../slideLayouts/slideLayout291.xml"/><Relationship Id="rId17" Type="http://schemas.openxmlformats.org/officeDocument/2006/relationships/slideLayout" Target="../slideLayouts/slideLayout296.xml"/><Relationship Id="rId25" Type="http://schemas.openxmlformats.org/officeDocument/2006/relationships/slideLayout" Target="../slideLayouts/slideLayout304.xml"/><Relationship Id="rId33" Type="http://schemas.openxmlformats.org/officeDocument/2006/relationships/slideLayout" Target="../slideLayouts/slideLayout312.xml"/><Relationship Id="rId38" Type="http://schemas.openxmlformats.org/officeDocument/2006/relationships/slideLayout" Target="../slideLayouts/slideLayout317.xml"/><Relationship Id="rId2" Type="http://schemas.openxmlformats.org/officeDocument/2006/relationships/slideLayout" Target="../slideLayouts/slideLayout281.xml"/><Relationship Id="rId16" Type="http://schemas.openxmlformats.org/officeDocument/2006/relationships/slideLayout" Target="../slideLayouts/slideLayout295.xml"/><Relationship Id="rId20" Type="http://schemas.openxmlformats.org/officeDocument/2006/relationships/slideLayout" Target="../slideLayouts/slideLayout299.xml"/><Relationship Id="rId29" Type="http://schemas.openxmlformats.org/officeDocument/2006/relationships/slideLayout" Target="../slideLayouts/slideLayout308.xml"/><Relationship Id="rId1" Type="http://schemas.openxmlformats.org/officeDocument/2006/relationships/slideLayout" Target="../slideLayouts/slideLayout280.xml"/><Relationship Id="rId6" Type="http://schemas.openxmlformats.org/officeDocument/2006/relationships/slideLayout" Target="../slideLayouts/slideLayout285.xml"/><Relationship Id="rId11" Type="http://schemas.openxmlformats.org/officeDocument/2006/relationships/slideLayout" Target="../slideLayouts/slideLayout290.xml"/><Relationship Id="rId24" Type="http://schemas.openxmlformats.org/officeDocument/2006/relationships/slideLayout" Target="../slideLayouts/slideLayout303.xml"/><Relationship Id="rId32" Type="http://schemas.openxmlformats.org/officeDocument/2006/relationships/slideLayout" Target="../slideLayouts/slideLayout311.xml"/><Relationship Id="rId37" Type="http://schemas.openxmlformats.org/officeDocument/2006/relationships/slideLayout" Target="../slideLayouts/slideLayout316.xml"/><Relationship Id="rId5" Type="http://schemas.openxmlformats.org/officeDocument/2006/relationships/slideLayout" Target="../slideLayouts/slideLayout284.xml"/><Relationship Id="rId15" Type="http://schemas.openxmlformats.org/officeDocument/2006/relationships/slideLayout" Target="../slideLayouts/slideLayout294.xml"/><Relationship Id="rId23" Type="http://schemas.openxmlformats.org/officeDocument/2006/relationships/slideLayout" Target="../slideLayouts/slideLayout302.xml"/><Relationship Id="rId28" Type="http://schemas.openxmlformats.org/officeDocument/2006/relationships/slideLayout" Target="../slideLayouts/slideLayout307.xml"/><Relationship Id="rId36" Type="http://schemas.openxmlformats.org/officeDocument/2006/relationships/slideLayout" Target="../slideLayouts/slideLayout315.xml"/><Relationship Id="rId10" Type="http://schemas.openxmlformats.org/officeDocument/2006/relationships/slideLayout" Target="../slideLayouts/slideLayout289.xml"/><Relationship Id="rId19" Type="http://schemas.openxmlformats.org/officeDocument/2006/relationships/slideLayout" Target="../slideLayouts/slideLayout298.xml"/><Relationship Id="rId31" Type="http://schemas.openxmlformats.org/officeDocument/2006/relationships/slideLayout" Target="../slideLayouts/slideLayout310.xml"/><Relationship Id="rId4" Type="http://schemas.openxmlformats.org/officeDocument/2006/relationships/slideLayout" Target="../slideLayouts/slideLayout283.xml"/><Relationship Id="rId9" Type="http://schemas.openxmlformats.org/officeDocument/2006/relationships/slideLayout" Target="../slideLayouts/slideLayout288.xml"/><Relationship Id="rId14" Type="http://schemas.openxmlformats.org/officeDocument/2006/relationships/slideLayout" Target="../slideLayouts/slideLayout293.xml"/><Relationship Id="rId22" Type="http://schemas.openxmlformats.org/officeDocument/2006/relationships/slideLayout" Target="../slideLayouts/slideLayout301.xml"/><Relationship Id="rId27" Type="http://schemas.openxmlformats.org/officeDocument/2006/relationships/slideLayout" Target="../slideLayouts/slideLayout306.xml"/><Relationship Id="rId30" Type="http://schemas.openxmlformats.org/officeDocument/2006/relationships/slideLayout" Target="../slideLayouts/slideLayout309.xml"/><Relationship Id="rId35" Type="http://schemas.openxmlformats.org/officeDocument/2006/relationships/slideLayout" Target="../slideLayouts/slideLayout314.xml"/><Relationship Id="rId8" Type="http://schemas.openxmlformats.org/officeDocument/2006/relationships/slideLayout" Target="../slideLayouts/slideLayout287.xml"/><Relationship Id="rId3" Type="http://schemas.openxmlformats.org/officeDocument/2006/relationships/slideLayout" Target="../slideLayouts/slideLayout28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8"/>
            <a:ext cx="4114800" cy="4491101"/>
          </a:xfrm>
          <a:prstGeom prst="rect">
            <a:avLst/>
          </a:prstGeom>
        </p:spPr>
        <p:txBody>
          <a:bodyPr vert="horz" lIns="0" tIns="0" rIns="0" bIns="0" rtlCol="0" anchor="t" anchorCtr="0">
            <a:noAutofit/>
          </a:bodyPr>
          <a:lstStyle/>
          <a:p>
            <a:r>
              <a:rPr lang="en-US" noProof="0"/>
              <a:t>Click to edit Master title style</a:t>
            </a:r>
            <a:endParaRPr lang="en-US" noProof="0" dirty="0"/>
          </a:p>
        </p:txBody>
      </p:sp>
      <p:sp>
        <p:nvSpPr>
          <p:cNvPr id="3" name="Text Placeholder 2"/>
          <p:cNvSpPr>
            <a:spLocks noGrp="1"/>
          </p:cNvSpPr>
          <p:nvPr>
            <p:ph type="body" idx="1"/>
          </p:nvPr>
        </p:nvSpPr>
        <p:spPr>
          <a:xfrm>
            <a:off x="4800600" y="192024"/>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bg2"/>
                </a:solidFill>
                <a:latin typeface="+mn-lt"/>
                <a:ea typeface="Arial" charset="0"/>
                <a:cs typeface="Arial" charset="0"/>
              </a:defRPr>
            </a:lvl1pPr>
          </a:lstStyle>
          <a:p>
            <a:fld id="{3FD999D4-B456-9943-89B7-30D56181CE18}" type="slidenum">
              <a:rPr lang="en-US" smtClean="0"/>
              <a:pPr/>
              <a:t>‹#›</a:t>
            </a:fld>
            <a:endParaRPr lang="en-US"/>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endParaRPr lang="en-US"/>
          </a:p>
        </p:txBody>
      </p:sp>
    </p:spTree>
    <p:extLst>
      <p:ext uri="{BB962C8B-B14F-4D97-AF65-F5344CB8AC3E}">
        <p14:creationId xmlns:p14="http://schemas.microsoft.com/office/powerpoint/2010/main" val="1640995678"/>
      </p:ext>
    </p:extLst>
  </p:cSld>
  <p:clrMap bg1="lt1" tx1="dk1" bg2="lt2" tx2="dk2" accent1="accent1" accent2="accent2" accent3="accent3" accent4="accent4" accent5="accent5" accent6="accent6" hlink="hlink" folHlink="folHlink"/>
  <p:sldLayoutIdLst>
    <p:sldLayoutId id="2147486639" r:id="rId1"/>
    <p:sldLayoutId id="2147486640" r:id="rId2"/>
    <p:sldLayoutId id="2147486641" r:id="rId3"/>
    <p:sldLayoutId id="2147486642" r:id="rId4"/>
    <p:sldLayoutId id="2147486643" r:id="rId5"/>
    <p:sldLayoutId id="2147486644" r:id="rId6"/>
    <p:sldLayoutId id="2147486645" r:id="rId7"/>
    <p:sldLayoutId id="2147486646" r:id="rId8"/>
    <p:sldLayoutId id="2147486647" r:id="rId9"/>
    <p:sldLayoutId id="2147486648" r:id="rId10"/>
    <p:sldLayoutId id="2147486649" r:id="rId11"/>
    <p:sldLayoutId id="2147486650" r:id="rId12"/>
    <p:sldLayoutId id="2147486651" r:id="rId13"/>
    <p:sldLayoutId id="2147486652" r:id="rId14"/>
    <p:sldLayoutId id="2147486653" r:id="rId15"/>
    <p:sldLayoutId id="2147486654" r:id="rId16"/>
    <p:sldLayoutId id="2147486655" r:id="rId17"/>
    <p:sldLayoutId id="2147486656" r:id="rId18"/>
    <p:sldLayoutId id="2147486657" r:id="rId19"/>
    <p:sldLayoutId id="2147486658" r:id="rId20"/>
    <p:sldLayoutId id="2147486659" r:id="rId21"/>
    <p:sldLayoutId id="2147486660" r:id="rId22"/>
    <p:sldLayoutId id="2147486661" r:id="rId23"/>
    <p:sldLayoutId id="2147486662" r:id="rId24"/>
    <p:sldLayoutId id="2147486663" r:id="rId25"/>
    <p:sldLayoutId id="2147486664" r:id="rId26"/>
    <p:sldLayoutId id="2147486665" r:id="rId27"/>
    <p:sldLayoutId id="2147486666" r:id="rId28"/>
    <p:sldLayoutId id="2147486667" r:id="rId29"/>
    <p:sldLayoutId id="2147486668" r:id="rId30"/>
    <p:sldLayoutId id="2147486669" r:id="rId31"/>
    <p:sldLayoutId id="2147486670" r:id="rId32"/>
    <p:sldLayoutId id="2147486671" r:id="rId33"/>
    <p:sldLayoutId id="2147486672" r:id="rId34"/>
    <p:sldLayoutId id="2147486673" r:id="rId35"/>
    <p:sldLayoutId id="2147486674" r:id="rId36"/>
    <p:sldLayoutId id="2147492932" r:id="rId37"/>
    <p:sldLayoutId id="2147492874" r:id="rId38"/>
    <p:sldLayoutId id="2147492875" r:id="rId39"/>
    <p:sldLayoutId id="2147492876" r:id="rId40"/>
    <p:sldLayoutId id="2147492877" r:id="rId41"/>
    <p:sldLayoutId id="2147492878" r:id="rId42"/>
    <p:sldLayoutId id="2147492879" r:id="rId43"/>
    <p:sldLayoutId id="2147492892" r:id="rId44"/>
    <p:sldLayoutId id="2147492894" r:id="rId45"/>
    <p:sldLayoutId id="2147492935" r:id="rId46"/>
    <p:sldLayoutId id="2147492646" r:id="rId47"/>
  </p:sldLayoutIdLst>
  <p:hf hdr="0" ftr="0" dt="0"/>
  <p:txStyles>
    <p:titleStyle>
      <a:lvl1pPr algn="l" defTabSz="457200" rtl="0" eaLnBrk="1" latinLnBrk="0" hangingPunct="1">
        <a:lnSpc>
          <a:spcPct val="90000"/>
        </a:lnSpc>
        <a:spcBef>
          <a:spcPct val="0"/>
        </a:spcBef>
        <a:buNone/>
        <a:defRPr sz="2400" kern="1200">
          <a:solidFill>
            <a:schemeClr val="bg2"/>
          </a:solidFill>
          <a:latin typeface="+mj-lt"/>
          <a:ea typeface="Arial" charset="0"/>
          <a:cs typeface="Arial" charset="0"/>
        </a:defRPr>
      </a:lvl1pPr>
    </p:titleStyle>
    <p:body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9"/>
            <a:ext cx="4114800" cy="4491101"/>
          </a:xfrm>
          <a:prstGeom prst="rect">
            <a:avLst/>
          </a:prstGeom>
        </p:spPr>
        <p:txBody>
          <a:bodyPr vert="horz" lIns="0" tIns="0" rIns="0" bIns="0" rtlCol="0" anchor="t" anchorCtr="0">
            <a:noAutofit/>
          </a:bodyPr>
          <a:lstStyle/>
          <a:p>
            <a:r>
              <a:rPr lang="en-US" noProof="0"/>
              <a:t>Click to edit Master title style</a:t>
            </a:r>
            <a:endParaRPr lang="en-US" noProof="0" dirty="0"/>
          </a:p>
        </p:txBody>
      </p:sp>
      <p:sp>
        <p:nvSpPr>
          <p:cNvPr id="3" name="Text Placeholder 2"/>
          <p:cNvSpPr>
            <a:spLocks noGrp="1"/>
          </p:cNvSpPr>
          <p:nvPr>
            <p:ph type="body" idx="1"/>
          </p:nvPr>
        </p:nvSpPr>
        <p:spPr>
          <a:xfrm>
            <a:off x="4800600" y="192025"/>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bg2"/>
                </a:solidFill>
                <a:latin typeface="+mn-lt"/>
                <a:ea typeface="Arial" charset="0"/>
                <a:cs typeface="Arial" charset="0"/>
              </a:defRPr>
            </a:lvl1pPr>
          </a:lstStyle>
          <a:p>
            <a:fld id="{3FD999D4-B456-9943-89B7-30D56181CE18}" type="slidenum">
              <a:rPr lang="en-US" smtClean="0"/>
              <a:pPr/>
              <a:t>‹#›</a:t>
            </a:fld>
            <a:endParaRPr lang="en-US"/>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alpha val="20000"/>
                  </a:schemeClr>
                </a:solidFill>
                <a:latin typeface="+mn-lt"/>
                <a:ea typeface="Arial" charset="0"/>
                <a:cs typeface="Arial" charset="0"/>
              </a:defRPr>
            </a:lvl1pPr>
          </a:lstStyle>
          <a:p>
            <a:r>
              <a:rPr lang="en-US"/>
              <a:t>IBM Watson / Beth Smith Comms / September 2018 / © 2018 IBM Corporation</a:t>
            </a:r>
            <a:endParaRPr lang="en-US" dirty="0"/>
          </a:p>
        </p:txBody>
      </p:sp>
    </p:spTree>
    <p:extLst>
      <p:ext uri="{BB962C8B-B14F-4D97-AF65-F5344CB8AC3E}">
        <p14:creationId xmlns:p14="http://schemas.microsoft.com/office/powerpoint/2010/main" val="768332709"/>
      </p:ext>
    </p:extLst>
  </p:cSld>
  <p:clrMap bg1="lt1" tx1="dk1" bg2="lt2" tx2="dk2" accent1="accent1" accent2="accent2" accent3="accent3" accent4="accent4" accent5="accent5" accent6="accent6" hlink="hlink" folHlink="folHlink"/>
  <p:sldLayoutIdLst>
    <p:sldLayoutId id="2147492977" r:id="rId1"/>
    <p:sldLayoutId id="2147492978" r:id="rId2"/>
    <p:sldLayoutId id="2147492979" r:id="rId3"/>
    <p:sldLayoutId id="2147492980" r:id="rId4"/>
    <p:sldLayoutId id="2147492981" r:id="rId5"/>
    <p:sldLayoutId id="2147492982" r:id="rId6"/>
    <p:sldLayoutId id="2147492983" r:id="rId7"/>
    <p:sldLayoutId id="2147492984" r:id="rId8"/>
    <p:sldLayoutId id="2147492985" r:id="rId9"/>
    <p:sldLayoutId id="2147492986" r:id="rId10"/>
    <p:sldLayoutId id="2147492987" r:id="rId11"/>
    <p:sldLayoutId id="2147492988" r:id="rId12"/>
    <p:sldLayoutId id="2147492989" r:id="rId13"/>
    <p:sldLayoutId id="2147492990" r:id="rId14"/>
    <p:sldLayoutId id="2147492991" r:id="rId15"/>
    <p:sldLayoutId id="2147492992" r:id="rId16"/>
    <p:sldLayoutId id="2147492993" r:id="rId17"/>
    <p:sldLayoutId id="2147492994" r:id="rId18"/>
    <p:sldLayoutId id="2147492995" r:id="rId19"/>
    <p:sldLayoutId id="2147492996" r:id="rId20"/>
    <p:sldLayoutId id="2147492997" r:id="rId21"/>
    <p:sldLayoutId id="2147492998" r:id="rId22"/>
    <p:sldLayoutId id="2147492999" r:id="rId23"/>
    <p:sldLayoutId id="2147493000" r:id="rId24"/>
    <p:sldLayoutId id="2147493001" r:id="rId25"/>
    <p:sldLayoutId id="2147493002" r:id="rId26"/>
    <p:sldLayoutId id="2147493003" r:id="rId27"/>
    <p:sldLayoutId id="2147493004" r:id="rId28"/>
    <p:sldLayoutId id="2147493005" r:id="rId29"/>
    <p:sldLayoutId id="2147493006" r:id="rId30"/>
    <p:sldLayoutId id="2147493007" r:id="rId31"/>
    <p:sldLayoutId id="2147493008" r:id="rId32"/>
    <p:sldLayoutId id="2147493009" r:id="rId33"/>
    <p:sldLayoutId id="2147493010" r:id="rId34"/>
    <p:sldLayoutId id="2147493011" r:id="rId35"/>
    <p:sldLayoutId id="2147493012" r:id="rId36"/>
    <p:sldLayoutId id="2147493013" r:id="rId37"/>
    <p:sldLayoutId id="2147493014" r:id="rId38"/>
  </p:sldLayoutIdLst>
  <p:hf hdr="0" dt="0"/>
  <p:txStyles>
    <p:titleStyle>
      <a:lvl1pPr algn="l" defTabSz="457189" rtl="0" eaLnBrk="1" latinLnBrk="0" hangingPunct="1">
        <a:lnSpc>
          <a:spcPct val="90000"/>
        </a:lnSpc>
        <a:spcBef>
          <a:spcPct val="0"/>
        </a:spcBef>
        <a:buNone/>
        <a:defRPr sz="2400" kern="1200">
          <a:solidFill>
            <a:schemeClr val="bg2"/>
          </a:solidFill>
          <a:latin typeface="+mj-lt"/>
          <a:ea typeface="Arial" charset="0"/>
          <a:cs typeface="Arial" charset="0"/>
        </a:defRPr>
      </a:lvl1pPr>
    </p:titleStyle>
    <p:bodyStyle>
      <a:lvl1pPr marL="0" indent="0" algn="l" defTabSz="457189"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4" indent="-173034" algn="l" defTabSz="457189"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65" indent="-173034" algn="l" defTabSz="457189"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60" indent="-168271" algn="l" defTabSz="457189"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55" indent="-173034" algn="l" defTabSz="457189"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5"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9" rtl="0" eaLnBrk="1" latinLnBrk="0" hangingPunct="1">
        <a:defRPr sz="1800" kern="1200">
          <a:solidFill>
            <a:schemeClr val="tx1"/>
          </a:solidFill>
          <a:latin typeface="+mn-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8"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2"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9"/>
            <a:ext cx="4114800" cy="4491101"/>
          </a:xfrm>
          <a:prstGeom prst="rect">
            <a:avLst/>
          </a:prstGeom>
        </p:spPr>
        <p:txBody>
          <a:bodyPr vert="horz" lIns="0" tIns="0" rIns="0" bIns="0" rtlCol="0" anchor="t" anchorCtr="0">
            <a:noAutofit/>
          </a:bodyPr>
          <a:lstStyle/>
          <a:p>
            <a:r>
              <a:rPr lang="en-US" noProof="0"/>
              <a:t>Click to edit Master title style</a:t>
            </a:r>
            <a:endParaRPr lang="en-US" noProof="0" dirty="0"/>
          </a:p>
        </p:txBody>
      </p:sp>
      <p:sp>
        <p:nvSpPr>
          <p:cNvPr id="3" name="Text Placeholder 2"/>
          <p:cNvSpPr>
            <a:spLocks noGrp="1"/>
          </p:cNvSpPr>
          <p:nvPr>
            <p:ph type="body" idx="1"/>
          </p:nvPr>
        </p:nvSpPr>
        <p:spPr>
          <a:xfrm>
            <a:off x="4800600" y="192025"/>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bg2"/>
                </a:solidFill>
                <a:latin typeface="+mn-lt"/>
                <a:ea typeface="Arial" charset="0"/>
                <a:cs typeface="Arial" charset="0"/>
              </a:defRPr>
            </a:lvl1pPr>
          </a:lstStyle>
          <a:p>
            <a:pPr defTabSz="685783"/>
            <a:fld id="{3FD999D4-B456-9943-89B7-30D56181CE18}" type="slidenum">
              <a:rPr lang="en-US" smtClean="0">
                <a:solidFill>
                  <a:srgbClr val="FFFFFF"/>
                </a:solidFill>
              </a:rPr>
              <a:pPr defTabSz="685783"/>
              <a:t>‹#›</a:t>
            </a:fld>
            <a:endParaRPr lang="en-US">
              <a:solidFill>
                <a:srgbClr val="FFFFFF"/>
              </a:solidFill>
            </a:endParaRPr>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pPr defTabSz="685783"/>
            <a:r>
              <a:rPr lang="en-US">
                <a:solidFill>
                  <a:srgbClr val="FFFFFF"/>
                </a:solidFill>
              </a:rPr>
              <a:t>IBM / Data &amp; AI / © 2019 IBM Corporation</a:t>
            </a:r>
            <a:endParaRPr lang="en-US" dirty="0">
              <a:solidFill>
                <a:srgbClr val="FFFFFF"/>
              </a:solidFill>
            </a:endParaRPr>
          </a:p>
        </p:txBody>
      </p:sp>
    </p:spTree>
    <p:extLst>
      <p:ext uri="{BB962C8B-B14F-4D97-AF65-F5344CB8AC3E}">
        <p14:creationId xmlns:p14="http://schemas.microsoft.com/office/powerpoint/2010/main" val="2377420703"/>
      </p:ext>
    </p:extLst>
  </p:cSld>
  <p:clrMap bg1="lt1" tx1="dk1" bg2="lt2" tx2="dk2" accent1="accent1" accent2="accent2" accent3="accent3" accent4="accent4" accent5="accent5" accent6="accent6" hlink="hlink" folHlink="folHlink"/>
  <p:sldLayoutIdLst>
    <p:sldLayoutId id="2147493016" r:id="rId1"/>
    <p:sldLayoutId id="2147493017" r:id="rId2"/>
    <p:sldLayoutId id="2147493018" r:id="rId3"/>
    <p:sldLayoutId id="2147493019" r:id="rId4"/>
    <p:sldLayoutId id="2147493020" r:id="rId5"/>
    <p:sldLayoutId id="2147493021" r:id="rId6"/>
    <p:sldLayoutId id="2147493022" r:id="rId7"/>
    <p:sldLayoutId id="2147493023" r:id="rId8"/>
    <p:sldLayoutId id="2147493024" r:id="rId9"/>
    <p:sldLayoutId id="2147493025" r:id="rId10"/>
    <p:sldLayoutId id="2147493026" r:id="rId11"/>
    <p:sldLayoutId id="2147493027" r:id="rId12"/>
    <p:sldLayoutId id="2147493028" r:id="rId13"/>
    <p:sldLayoutId id="2147493029" r:id="rId14"/>
    <p:sldLayoutId id="2147493030" r:id="rId15"/>
    <p:sldLayoutId id="2147493031" r:id="rId16"/>
    <p:sldLayoutId id="2147493032" r:id="rId17"/>
    <p:sldLayoutId id="2147493033" r:id="rId18"/>
    <p:sldLayoutId id="2147493034" r:id="rId19"/>
    <p:sldLayoutId id="2147493035" r:id="rId20"/>
    <p:sldLayoutId id="2147493036" r:id="rId21"/>
    <p:sldLayoutId id="2147493037" r:id="rId22"/>
    <p:sldLayoutId id="2147493038" r:id="rId23"/>
    <p:sldLayoutId id="2147493039" r:id="rId24"/>
    <p:sldLayoutId id="2147493040" r:id="rId25"/>
    <p:sldLayoutId id="2147493041" r:id="rId26"/>
    <p:sldLayoutId id="2147493042" r:id="rId27"/>
    <p:sldLayoutId id="2147493043" r:id="rId28"/>
    <p:sldLayoutId id="2147493044" r:id="rId29"/>
    <p:sldLayoutId id="2147493045" r:id="rId30"/>
    <p:sldLayoutId id="2147493046" r:id="rId31"/>
    <p:sldLayoutId id="2147493047" r:id="rId32"/>
    <p:sldLayoutId id="2147493048" r:id="rId33"/>
    <p:sldLayoutId id="2147493049" r:id="rId34"/>
    <p:sldLayoutId id="2147493050" r:id="rId35"/>
    <p:sldLayoutId id="2147493051" r:id="rId36"/>
    <p:sldLayoutId id="2147493052" r:id="rId37"/>
  </p:sldLayoutIdLst>
  <p:hf hdr="0" dt="0"/>
  <p:txStyles>
    <p:titleStyle>
      <a:lvl1pPr algn="l" defTabSz="457189" rtl="0" eaLnBrk="1" latinLnBrk="0" hangingPunct="1">
        <a:lnSpc>
          <a:spcPct val="90000"/>
        </a:lnSpc>
        <a:spcBef>
          <a:spcPct val="0"/>
        </a:spcBef>
        <a:buNone/>
        <a:defRPr sz="2400" kern="1200">
          <a:solidFill>
            <a:schemeClr val="bg2"/>
          </a:solidFill>
          <a:latin typeface="+mj-lt"/>
          <a:ea typeface="Arial" charset="0"/>
          <a:cs typeface="Arial" charset="0"/>
        </a:defRPr>
      </a:lvl1pPr>
    </p:titleStyle>
    <p:bodyStyle>
      <a:lvl1pPr marL="0" indent="0" algn="l" defTabSz="457189"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4" indent="-173034" algn="l" defTabSz="457189"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65" indent="-173034" algn="l" defTabSz="457189"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60" indent="-168271" algn="l" defTabSz="457189"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55" indent="-173034" algn="l" defTabSz="457189"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5"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9" rtl="0" eaLnBrk="1" latinLnBrk="0" hangingPunct="1">
        <a:defRPr sz="1800" kern="1200">
          <a:solidFill>
            <a:schemeClr val="tx1"/>
          </a:solidFill>
          <a:latin typeface="+mn-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8"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2"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4" orient="horz" pos="813">
          <p15:clr>
            <a:srgbClr val="F26B43"/>
          </p15:clr>
        </p15:guide>
        <p15:guide id="5" orient="horz" pos="2022">
          <p15:clr>
            <a:srgbClr val="F26B43"/>
          </p15:clr>
        </p15:guide>
        <p15:guide id="6" orient="horz" pos="2426">
          <p15:clr>
            <a:srgbClr val="F26B43"/>
          </p15:clr>
        </p15:guide>
        <p15:guide id="7" orient="horz" pos="2829">
          <p15:clr>
            <a:srgbClr val="F26B43"/>
          </p15:clr>
        </p15:guide>
        <p15:guide id="8" pos="2880">
          <p15:clr>
            <a:srgbClr val="F26B43"/>
          </p15:clr>
        </p15:guide>
        <p15:guide id="9" pos="2736">
          <p15:clr>
            <a:srgbClr val="F26B43"/>
          </p15:clr>
        </p15:guide>
        <p15:guide id="10" pos="1584">
          <p15:clr>
            <a:srgbClr val="F26B43"/>
          </p15:clr>
        </p15:guide>
        <p15:guide id="11" pos="1440">
          <p15:clr>
            <a:srgbClr val="F26B43"/>
          </p15:clr>
        </p15:guide>
        <p15:guide id="12" pos="3024">
          <p15:clr>
            <a:srgbClr val="F26B43"/>
          </p15:clr>
        </p15:guide>
        <p15:guide id="13" pos="4320">
          <p15:clr>
            <a:srgbClr val="F26B43"/>
          </p15:clr>
        </p15:guide>
        <p15:guide id="14" pos="144">
          <p15:clr>
            <a:srgbClr val="F26B43"/>
          </p15:clr>
        </p15:guide>
        <p15:guide id="15" pos="5616">
          <p15:clr>
            <a:srgbClr val="F26B43"/>
          </p15:clr>
        </p15:guide>
        <p15:guide id="16" orient="horz" pos="142">
          <p15:clr>
            <a:srgbClr val="F26B43"/>
          </p15:clr>
        </p15:guide>
        <p15:guide id="17" pos="4176">
          <p15:clr>
            <a:srgbClr val="F26B43"/>
          </p15:clr>
        </p15:guide>
        <p15:guide id="18" pos="4464">
          <p15:clr>
            <a:srgbClr val="F26B43"/>
          </p15:clr>
        </p15:guide>
        <p15:guide id="19" orient="horz" pos="3098">
          <p15:clr>
            <a:srgbClr val="F26B43"/>
          </p15:clr>
        </p15:guide>
        <p15:guide id="20" orient="horz" pos="420">
          <p15:clr>
            <a:srgbClr val="F26B43"/>
          </p15:clr>
        </p15:guide>
        <p15:guide id="21" orient="horz" pos="732">
          <p15:clr>
            <a:srgbClr val="F26B43"/>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8"/>
            <a:ext cx="4114800" cy="4491101"/>
          </a:xfrm>
          <a:prstGeom prst="rect">
            <a:avLst/>
          </a:prstGeom>
        </p:spPr>
        <p:txBody>
          <a:bodyPr vert="horz" lIns="0" tIns="0" rIns="0" bIns="0" rtlCol="0" anchor="t" anchorCtr="0">
            <a:noAutofit/>
          </a:bodyPr>
          <a:lstStyle/>
          <a:p>
            <a:r>
              <a:rPr lang="en-US" noProof="0"/>
              <a:t>Click to edit Master title style</a:t>
            </a:r>
            <a:endParaRPr lang="en-US" noProof="0" dirty="0"/>
          </a:p>
        </p:txBody>
      </p:sp>
      <p:sp>
        <p:nvSpPr>
          <p:cNvPr id="3" name="Text Placeholder 2"/>
          <p:cNvSpPr>
            <a:spLocks noGrp="1"/>
          </p:cNvSpPr>
          <p:nvPr>
            <p:ph type="body" idx="1"/>
          </p:nvPr>
        </p:nvSpPr>
        <p:spPr>
          <a:xfrm>
            <a:off x="4800600" y="192024"/>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bg2"/>
                </a:solidFill>
                <a:latin typeface="+mn-lt"/>
                <a:ea typeface="Arial" charset="0"/>
                <a:cs typeface="Arial" charset="0"/>
              </a:defRPr>
            </a:lvl1pPr>
          </a:lstStyle>
          <a:p>
            <a:fld id="{3FD999D4-B456-9943-89B7-30D56181CE18}" type="slidenum">
              <a:rPr lang="en-US" smtClean="0"/>
              <a:pPr/>
              <a:t>‹#›</a:t>
            </a:fld>
            <a:endParaRPr lang="en-US"/>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en-US"/>
              <a:t>Watson OpenScale / © 2019 IBM Corporation / Some content IBM Confidential, as marked</a:t>
            </a:r>
          </a:p>
        </p:txBody>
      </p:sp>
    </p:spTree>
    <p:extLst>
      <p:ext uri="{BB962C8B-B14F-4D97-AF65-F5344CB8AC3E}">
        <p14:creationId xmlns:p14="http://schemas.microsoft.com/office/powerpoint/2010/main" val="175258222"/>
      </p:ext>
    </p:extLst>
  </p:cSld>
  <p:clrMap bg1="lt1" tx1="dk1" bg2="lt2" tx2="dk2" accent1="accent1" accent2="accent2" accent3="accent3" accent4="accent4" accent5="accent5" accent6="accent6" hlink="hlink" folHlink="folHlink"/>
  <p:sldLayoutIdLst>
    <p:sldLayoutId id="2147493054" r:id="rId1"/>
    <p:sldLayoutId id="2147493055" r:id="rId2"/>
    <p:sldLayoutId id="2147493056" r:id="rId3"/>
    <p:sldLayoutId id="2147493057" r:id="rId4"/>
    <p:sldLayoutId id="2147493058" r:id="rId5"/>
    <p:sldLayoutId id="2147493059" r:id="rId6"/>
    <p:sldLayoutId id="2147493060" r:id="rId7"/>
    <p:sldLayoutId id="2147493061" r:id="rId8"/>
    <p:sldLayoutId id="2147493062" r:id="rId9"/>
    <p:sldLayoutId id="2147493063" r:id="rId10"/>
    <p:sldLayoutId id="2147493064" r:id="rId11"/>
    <p:sldLayoutId id="2147493065" r:id="rId12"/>
    <p:sldLayoutId id="2147493066" r:id="rId13"/>
    <p:sldLayoutId id="2147493067" r:id="rId14"/>
    <p:sldLayoutId id="2147493068" r:id="rId15"/>
    <p:sldLayoutId id="2147493069" r:id="rId16"/>
    <p:sldLayoutId id="2147493070" r:id="rId17"/>
    <p:sldLayoutId id="2147493071" r:id="rId18"/>
    <p:sldLayoutId id="2147493072" r:id="rId19"/>
    <p:sldLayoutId id="2147493073" r:id="rId20"/>
    <p:sldLayoutId id="2147493074" r:id="rId21"/>
    <p:sldLayoutId id="2147493075" r:id="rId22"/>
    <p:sldLayoutId id="2147493076" r:id="rId23"/>
    <p:sldLayoutId id="2147493077" r:id="rId24"/>
    <p:sldLayoutId id="2147493078" r:id="rId25"/>
    <p:sldLayoutId id="2147493079" r:id="rId26"/>
    <p:sldLayoutId id="2147493080" r:id="rId27"/>
    <p:sldLayoutId id="2147493081" r:id="rId28"/>
    <p:sldLayoutId id="2147493082" r:id="rId29"/>
    <p:sldLayoutId id="2147493083" r:id="rId30"/>
    <p:sldLayoutId id="2147493084" r:id="rId31"/>
    <p:sldLayoutId id="2147493085" r:id="rId32"/>
    <p:sldLayoutId id="2147493086" r:id="rId33"/>
    <p:sldLayoutId id="2147493087" r:id="rId34"/>
    <p:sldLayoutId id="2147493088" r:id="rId35"/>
    <p:sldLayoutId id="2147493091" r:id="rId36"/>
  </p:sldLayoutIdLst>
  <p:hf sldNum="0" hdr="0" dt="0"/>
  <p:txStyles>
    <p:titleStyle>
      <a:lvl1pPr algn="l" defTabSz="457200" rtl="0" eaLnBrk="1" latinLnBrk="0" hangingPunct="1">
        <a:lnSpc>
          <a:spcPct val="90000"/>
        </a:lnSpc>
        <a:spcBef>
          <a:spcPct val="0"/>
        </a:spcBef>
        <a:buNone/>
        <a:defRPr sz="2400" kern="1200">
          <a:solidFill>
            <a:schemeClr val="bg2"/>
          </a:solidFill>
          <a:latin typeface="+mj-lt"/>
          <a:ea typeface="Arial" charset="0"/>
          <a:cs typeface="Arial" charset="0"/>
        </a:defRPr>
      </a:lvl1pPr>
    </p:titleStyle>
    <p:body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9"/>
            <a:ext cx="4114800" cy="4491101"/>
          </a:xfrm>
          <a:prstGeom prst="rect">
            <a:avLst/>
          </a:prstGeom>
        </p:spPr>
        <p:txBody>
          <a:bodyPr vert="horz" lIns="0" tIns="0" rIns="0" bIns="0" rtlCol="0" anchor="t" anchorCtr="0">
            <a:noAutofit/>
          </a:bodyPr>
          <a:lstStyle/>
          <a:p>
            <a:r>
              <a:rPr lang="en-US" noProof="0"/>
              <a:t>Click to edit Master title style</a:t>
            </a:r>
            <a:endParaRPr lang="en-US" noProof="0" dirty="0"/>
          </a:p>
        </p:txBody>
      </p:sp>
      <p:sp>
        <p:nvSpPr>
          <p:cNvPr id="3" name="Text Placeholder 2"/>
          <p:cNvSpPr>
            <a:spLocks noGrp="1"/>
          </p:cNvSpPr>
          <p:nvPr>
            <p:ph type="body" idx="1"/>
          </p:nvPr>
        </p:nvSpPr>
        <p:spPr>
          <a:xfrm>
            <a:off x="4800600" y="192025"/>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bg2"/>
                </a:solidFill>
                <a:latin typeface="+mn-lt"/>
                <a:ea typeface="Arial" charset="0"/>
                <a:cs typeface="Arial" charset="0"/>
              </a:defRPr>
            </a:lvl1pPr>
          </a:lstStyle>
          <a:p>
            <a:fld id="{3FD999D4-B456-9943-89B7-30D56181CE18}" type="slidenum">
              <a:rPr lang="en-US" smtClean="0">
                <a:solidFill>
                  <a:srgbClr val="FFFFFF"/>
                </a:solidFill>
              </a:rPr>
              <a:pPr/>
              <a:t>‹#›</a:t>
            </a:fld>
            <a:endParaRPr lang="en-US">
              <a:solidFill>
                <a:srgbClr val="FFFFFF"/>
              </a:solidFill>
            </a:endParaRPr>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alpha val="20000"/>
                  </a:schemeClr>
                </a:solidFill>
                <a:latin typeface="+mn-lt"/>
                <a:ea typeface="Arial" charset="0"/>
                <a:cs typeface="Arial" charset="0"/>
              </a:defRPr>
            </a:lvl1pPr>
          </a:lstStyle>
          <a:p>
            <a:r>
              <a:rPr lang="en-US">
                <a:solidFill>
                  <a:srgbClr val="FFFFFF">
                    <a:alpha val="20000"/>
                  </a:srgbClr>
                </a:solidFill>
              </a:rPr>
              <a:t>© IBM 2018</a:t>
            </a:r>
            <a:endParaRPr lang="en-US" dirty="0">
              <a:solidFill>
                <a:srgbClr val="FFFFFF">
                  <a:alpha val="20000"/>
                </a:srgbClr>
              </a:solidFill>
            </a:endParaRPr>
          </a:p>
        </p:txBody>
      </p:sp>
    </p:spTree>
    <p:extLst>
      <p:ext uri="{BB962C8B-B14F-4D97-AF65-F5344CB8AC3E}">
        <p14:creationId xmlns:p14="http://schemas.microsoft.com/office/powerpoint/2010/main" val="1758150616"/>
      </p:ext>
    </p:extLst>
  </p:cSld>
  <p:clrMap bg1="lt1" tx1="dk1" bg2="lt2" tx2="dk2" accent1="accent1" accent2="accent2" accent3="accent3" accent4="accent4" accent5="accent5" accent6="accent6" hlink="hlink" folHlink="folHlink"/>
  <p:sldLayoutIdLst>
    <p:sldLayoutId id="2147493093" r:id="rId1"/>
    <p:sldLayoutId id="2147493094" r:id="rId2"/>
    <p:sldLayoutId id="2147493095" r:id="rId3"/>
    <p:sldLayoutId id="2147493096" r:id="rId4"/>
    <p:sldLayoutId id="2147493097" r:id="rId5"/>
    <p:sldLayoutId id="2147493098" r:id="rId6"/>
    <p:sldLayoutId id="2147493099" r:id="rId7"/>
    <p:sldLayoutId id="2147493100" r:id="rId8"/>
    <p:sldLayoutId id="2147493101" r:id="rId9"/>
    <p:sldLayoutId id="2147493102" r:id="rId10"/>
    <p:sldLayoutId id="2147493103" r:id="rId11"/>
    <p:sldLayoutId id="2147493104" r:id="rId12"/>
    <p:sldLayoutId id="2147493105" r:id="rId13"/>
    <p:sldLayoutId id="2147493106" r:id="rId14"/>
    <p:sldLayoutId id="2147493107" r:id="rId15"/>
    <p:sldLayoutId id="2147493108" r:id="rId16"/>
    <p:sldLayoutId id="2147493109" r:id="rId17"/>
    <p:sldLayoutId id="2147493110" r:id="rId18"/>
    <p:sldLayoutId id="2147493111" r:id="rId19"/>
    <p:sldLayoutId id="2147493112" r:id="rId20"/>
    <p:sldLayoutId id="2147493113" r:id="rId21"/>
    <p:sldLayoutId id="2147493114" r:id="rId22"/>
    <p:sldLayoutId id="2147493115" r:id="rId23"/>
    <p:sldLayoutId id="2147493116" r:id="rId24"/>
    <p:sldLayoutId id="2147493117" r:id="rId25"/>
    <p:sldLayoutId id="2147493118" r:id="rId26"/>
    <p:sldLayoutId id="2147493119" r:id="rId27"/>
    <p:sldLayoutId id="2147493120" r:id="rId28"/>
    <p:sldLayoutId id="2147493121" r:id="rId29"/>
    <p:sldLayoutId id="2147493122" r:id="rId30"/>
    <p:sldLayoutId id="2147493123" r:id="rId31"/>
    <p:sldLayoutId id="2147493124" r:id="rId32"/>
    <p:sldLayoutId id="2147493125" r:id="rId33"/>
    <p:sldLayoutId id="2147493126" r:id="rId34"/>
    <p:sldLayoutId id="2147493127" r:id="rId35"/>
    <p:sldLayoutId id="2147493128" r:id="rId36"/>
    <p:sldLayoutId id="2147493129" r:id="rId37"/>
    <p:sldLayoutId id="2147493130" r:id="rId38"/>
    <p:sldLayoutId id="2147493131" r:id="rId39"/>
    <p:sldLayoutId id="2147493132" r:id="rId40"/>
    <p:sldLayoutId id="2147493134" r:id="rId41"/>
  </p:sldLayoutIdLst>
  <p:hf sldNum="0" hdr="0" ftr="0" dt="0"/>
  <p:txStyles>
    <p:titleStyle>
      <a:lvl1pPr algn="l" defTabSz="457189" rtl="0" eaLnBrk="1" latinLnBrk="0" hangingPunct="1">
        <a:lnSpc>
          <a:spcPct val="90000"/>
        </a:lnSpc>
        <a:spcBef>
          <a:spcPct val="0"/>
        </a:spcBef>
        <a:buNone/>
        <a:defRPr sz="2400" kern="1200">
          <a:solidFill>
            <a:schemeClr val="bg2"/>
          </a:solidFill>
          <a:latin typeface="+mj-lt"/>
          <a:ea typeface="Arial" charset="0"/>
          <a:cs typeface="Arial" charset="0"/>
        </a:defRPr>
      </a:lvl1pPr>
    </p:titleStyle>
    <p:bodyStyle>
      <a:lvl1pPr marL="0" indent="0" algn="l" defTabSz="457189"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4" indent="-173034" algn="l" defTabSz="457189"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65" indent="-173034" algn="l" defTabSz="457189"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60" indent="-168271" algn="l" defTabSz="457189"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55" indent="-173034" algn="l" defTabSz="457189"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5"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9" rtl="0" eaLnBrk="1" latinLnBrk="0" hangingPunct="1">
        <a:defRPr sz="1800" kern="1200">
          <a:solidFill>
            <a:schemeClr val="tx1"/>
          </a:solidFill>
          <a:latin typeface="+mn-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8"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2"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112">
          <p15:clr>
            <a:srgbClr val="F26B43"/>
          </p15:clr>
        </p15:guide>
        <p15:guide id="2" orient="horz" pos="1619">
          <p15:clr>
            <a:srgbClr val="F26B43"/>
          </p15:clr>
        </p15:guide>
        <p15:guide id="3" orient="horz" pos="1216">
          <p15:clr>
            <a:srgbClr val="F26B43"/>
          </p15:clr>
        </p15:guide>
        <p15:guide id="4" orient="horz" pos="813">
          <p15:clr>
            <a:srgbClr val="F26B43"/>
          </p15:clr>
        </p15:guide>
        <p15:guide id="5" orient="horz" pos="2022">
          <p15:clr>
            <a:srgbClr val="F26B43"/>
          </p15:clr>
        </p15:guide>
        <p15:guide id="6" orient="horz" pos="2426">
          <p15:clr>
            <a:srgbClr val="F26B43"/>
          </p15:clr>
        </p15:guide>
        <p15:guide id="7" orient="horz" pos="2829">
          <p15:clr>
            <a:srgbClr val="F26B43"/>
          </p15:clr>
        </p15:guide>
        <p15:guide id="8" pos="1920">
          <p15:clr>
            <a:srgbClr val="F26B43"/>
          </p15:clr>
        </p15:guide>
        <p15:guide id="9" pos="1728">
          <p15:clr>
            <a:srgbClr val="F26B43"/>
          </p15:clr>
        </p15:guide>
        <p15:guide id="10" pos="192">
          <p15:clr>
            <a:srgbClr val="F26B43"/>
          </p15:clr>
        </p15:guide>
        <p15:guide id="11" pos="5952">
          <p15:clr>
            <a:srgbClr val="F26B43"/>
          </p15:clr>
        </p15:guide>
        <p15:guide id="12" orient="horz" pos="142">
          <p15:clr>
            <a:srgbClr val="F26B43"/>
          </p15:clr>
        </p15:guide>
        <p15:guide id="13" orient="horz" pos="3098">
          <p15:clr>
            <a:srgbClr val="F26B43"/>
          </p15:clr>
        </p15:guide>
        <p15:guide id="14" orient="horz" pos="420">
          <p15:clr>
            <a:srgbClr val="F26B43"/>
          </p15:clr>
        </p15:guide>
        <p15:guide id="15" orient="horz" pos="732">
          <p15:clr>
            <a:srgbClr val="F26B43"/>
          </p15:clr>
        </p15:guide>
        <p15:guide id="16" pos="5760">
          <p15:clr>
            <a:srgbClr val="F26B43"/>
          </p15:clr>
        </p15:guide>
        <p15:guide id="17" pos="5568">
          <p15:clr>
            <a:srgbClr val="F26B43"/>
          </p15:clr>
        </p15:guide>
        <p15:guide id="18" pos="4032">
          <p15:clr>
            <a:srgbClr val="F26B43"/>
          </p15:clr>
        </p15:guide>
        <p15:guide id="19" pos="3840">
          <p15:clr>
            <a:srgbClr val="F26B43"/>
          </p15:clr>
        </p15:guide>
        <p15:guide id="20" pos="3648">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85750" y="428625"/>
            <a:ext cx="4114800" cy="714375"/>
          </a:xfrm>
          <a:prstGeom prst="rect">
            <a:avLst/>
          </a:prstGeom>
        </p:spPr>
        <p:txBody>
          <a:bodyPr vert="horz" lIns="0" tIns="0" rIns="0" bIns="0" rtlCol="0" anchor="t">
            <a:noAutofit/>
          </a:bodyPr>
          <a:lstStyle/>
          <a:p>
            <a:r>
              <a:rPr lang="en-US" dirty="0"/>
              <a:t>Click to edit Master title style</a:t>
            </a:r>
          </a:p>
        </p:txBody>
      </p:sp>
      <p:sp>
        <p:nvSpPr>
          <p:cNvPr id="3" name="Text Placeholder 2"/>
          <p:cNvSpPr>
            <a:spLocks noGrp="1"/>
          </p:cNvSpPr>
          <p:nvPr>
            <p:ph type="body" idx="1"/>
          </p:nvPr>
        </p:nvSpPr>
        <p:spPr>
          <a:xfrm>
            <a:off x="285750" y="1285875"/>
            <a:ext cx="4114800" cy="3286125"/>
          </a:xfrm>
          <a:prstGeom prst="rect">
            <a:avLst/>
          </a:prstGeom>
        </p:spPr>
        <p:txBody>
          <a:bodyPr vert="horz" lIns="0" tIns="228600" rIns="0" bIns="0" rtlCol="0" anchor="t">
            <a:noAutofit/>
          </a:bodyPr>
          <a:lstStyle/>
          <a:p>
            <a:pPr lvl="0"/>
            <a:r>
              <a:rPr lang="en-US" dirty="0"/>
              <a:t>Click to edit Master text styles</a:t>
            </a:r>
          </a:p>
        </p:txBody>
      </p:sp>
      <p:sp>
        <p:nvSpPr>
          <p:cNvPr id="12" name="Slide Number Placeholder 2"/>
          <p:cNvSpPr txBox="1">
            <a:spLocks/>
          </p:cNvSpPr>
          <p:nvPr userDrawn="1"/>
        </p:nvSpPr>
        <p:spPr>
          <a:xfrm>
            <a:off x="284289" y="5151255"/>
            <a:ext cx="204924" cy="136906"/>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412" b="0" i="0" smtClean="0">
                <a:solidFill>
                  <a:schemeClr val="bg2"/>
                </a:solidFill>
                <a:latin typeface="IBM Plex Sans" charset="0"/>
                <a:ea typeface="IBM Plex Sans" charset="0"/>
                <a:cs typeface="IBM Plex Sans" charset="0"/>
              </a:rPr>
              <a:pPr algn="l"/>
              <a:t>‹#›</a:t>
            </a:fld>
            <a:endParaRPr lang="en-US" sz="412" b="0" i="0" dirty="0">
              <a:solidFill>
                <a:schemeClr val="bg2"/>
              </a:solidFill>
              <a:latin typeface="IBM Plex Sans" charset="0"/>
              <a:ea typeface="IBM Plex Sans" charset="0"/>
              <a:cs typeface="IBM Plex Sans" charset="0"/>
            </a:endParaRPr>
          </a:p>
        </p:txBody>
      </p:sp>
    </p:spTree>
    <p:extLst>
      <p:ext uri="{BB962C8B-B14F-4D97-AF65-F5344CB8AC3E}">
        <p14:creationId xmlns:p14="http://schemas.microsoft.com/office/powerpoint/2010/main" val="2328458566"/>
      </p:ext>
    </p:extLst>
  </p:cSld>
  <p:clrMap bg1="lt1" tx1="dk1" bg2="lt2" tx2="dk2" accent1="accent1" accent2="accent2" accent3="accent3" accent4="accent4" accent5="accent5" accent6="accent6" hlink="hlink" folHlink="folHlink"/>
  <p:sldLayoutIdLst>
    <p:sldLayoutId id="2147491347" r:id="rId1"/>
    <p:sldLayoutId id="2147491348" r:id="rId2"/>
    <p:sldLayoutId id="2147491349" r:id="rId3"/>
    <p:sldLayoutId id="2147491350" r:id="rId4"/>
    <p:sldLayoutId id="2147491351" r:id="rId5"/>
    <p:sldLayoutId id="2147491352" r:id="rId6"/>
    <p:sldLayoutId id="2147491353" r:id="rId7"/>
    <p:sldLayoutId id="2147491354" r:id="rId8"/>
    <p:sldLayoutId id="2147491355" r:id="rId9"/>
    <p:sldLayoutId id="2147491356" r:id="rId10"/>
    <p:sldLayoutId id="2147491357" r:id="rId11"/>
    <p:sldLayoutId id="2147491358" r:id="rId12"/>
    <p:sldLayoutId id="2147491359" r:id="rId13"/>
    <p:sldLayoutId id="2147491360" r:id="rId14"/>
    <p:sldLayoutId id="2147491361" r:id="rId15"/>
    <p:sldLayoutId id="2147491362" r:id="rId16"/>
    <p:sldLayoutId id="2147491363" r:id="rId17"/>
    <p:sldLayoutId id="2147491364" r:id="rId18"/>
    <p:sldLayoutId id="2147491365" r:id="rId19"/>
    <p:sldLayoutId id="2147491366" r:id="rId20"/>
    <p:sldLayoutId id="2147491367" r:id="rId21"/>
    <p:sldLayoutId id="2147491368" r:id="rId22"/>
    <p:sldLayoutId id="2147491369" r:id="rId23"/>
    <p:sldLayoutId id="2147491370" r:id="rId24"/>
    <p:sldLayoutId id="2147491371" r:id="rId25"/>
    <p:sldLayoutId id="2147491372" r:id="rId26"/>
    <p:sldLayoutId id="2147491373" r:id="rId27"/>
    <p:sldLayoutId id="2147491374" r:id="rId28"/>
    <p:sldLayoutId id="2147491375" r:id="rId29"/>
    <p:sldLayoutId id="2147491376" r:id="rId30"/>
    <p:sldLayoutId id="2147491377" r:id="rId31"/>
    <p:sldLayoutId id="2147491379" r:id="rId32"/>
  </p:sldLayoutIdLst>
  <p:txStyles>
    <p:titleStyle>
      <a:lvl1pPr algn="l" defTabSz="564748" rtl="0" eaLnBrk="1" latinLnBrk="0" hangingPunct="1">
        <a:lnSpc>
          <a:spcPct val="90000"/>
        </a:lnSpc>
        <a:spcBef>
          <a:spcPct val="0"/>
        </a:spcBef>
        <a:buNone/>
        <a:defRPr sz="1853" b="0" i="0" kern="1200">
          <a:solidFill>
            <a:schemeClr val="bg2"/>
          </a:solidFill>
          <a:latin typeface="IBM Plex Sans" charset="0"/>
          <a:ea typeface="IBM Plex Sans" charset="0"/>
          <a:cs typeface="IBM Plex Sans" charset="0"/>
        </a:defRPr>
      </a:lvl1pPr>
    </p:titleStyle>
    <p:bodyStyle>
      <a:lvl1pPr marL="0" indent="0" algn="l" defTabSz="564748" rtl="0" eaLnBrk="1" latinLnBrk="0" hangingPunct="1">
        <a:lnSpc>
          <a:spcPct val="105000"/>
        </a:lnSpc>
        <a:spcBef>
          <a:spcPts val="309"/>
        </a:spcBef>
        <a:buFontTx/>
        <a:buNone/>
        <a:tabLst/>
        <a:defRPr sz="1029" b="0" i="0" kern="1200">
          <a:solidFill>
            <a:schemeClr val="bg2"/>
          </a:solidFill>
          <a:latin typeface="IBM Plex Sans" charset="0"/>
          <a:ea typeface="IBM Plex Sans" charset="0"/>
          <a:cs typeface="IBM Plex Sans" charset="0"/>
        </a:defRPr>
      </a:lvl1pPr>
      <a:lvl2pPr marL="117656" indent="-117656" algn="l" defTabSz="564748" rtl="0" eaLnBrk="1" latinLnBrk="0" hangingPunct="1">
        <a:lnSpc>
          <a:spcPct val="105000"/>
        </a:lnSpc>
        <a:spcBef>
          <a:spcPts val="309"/>
        </a:spcBef>
        <a:buFont typeface="Wingdings" panose="05000000000000000000" pitchFamily="2" charset="2"/>
        <a:buChar char="§"/>
        <a:defRPr sz="1029" b="0" i="0" kern="1200">
          <a:solidFill>
            <a:schemeClr val="bg2"/>
          </a:solidFill>
          <a:latin typeface="IBM Plex Sans" charset="0"/>
          <a:ea typeface="IBM Plex Sans" charset="0"/>
          <a:cs typeface="IBM Plex Sans" charset="0"/>
        </a:defRPr>
      </a:lvl2pPr>
      <a:lvl3pPr marL="235312" indent="-117656" algn="l" defTabSz="564748" rtl="0" eaLnBrk="1" latinLnBrk="0" hangingPunct="1">
        <a:lnSpc>
          <a:spcPct val="105000"/>
        </a:lnSpc>
        <a:spcBef>
          <a:spcPts val="309"/>
        </a:spcBef>
        <a:buSzPct val="80000"/>
        <a:buFont typeface="Arial" panose="020B0604020202020204" pitchFamily="34" charset="0"/>
        <a:buChar char="–"/>
        <a:defRPr sz="1029" b="0" i="0" kern="1200">
          <a:solidFill>
            <a:schemeClr val="bg2"/>
          </a:solidFill>
          <a:latin typeface="IBM Plex Sans" charset="0"/>
          <a:ea typeface="IBM Plex Sans" charset="0"/>
          <a:cs typeface="IBM Plex Sans" charset="0"/>
        </a:defRPr>
      </a:lvl3pPr>
      <a:lvl4pPr marL="352967" indent="-117656" algn="l" defTabSz="564748" rtl="0" eaLnBrk="1" latinLnBrk="0" hangingPunct="1">
        <a:lnSpc>
          <a:spcPct val="105000"/>
        </a:lnSpc>
        <a:spcBef>
          <a:spcPts val="309"/>
        </a:spcBef>
        <a:buFont typeface="Arial" panose="020B0604020202020204" pitchFamily="34" charset="0"/>
        <a:buChar char="•"/>
        <a:defRPr sz="1029" b="0" i="0" kern="1200">
          <a:solidFill>
            <a:schemeClr val="bg2"/>
          </a:solidFill>
          <a:latin typeface="IBM Plex Sans" charset="0"/>
          <a:ea typeface="IBM Plex Sans" charset="0"/>
          <a:cs typeface="IBM Plex Sans" charset="0"/>
        </a:defRPr>
      </a:lvl4pPr>
      <a:lvl5pPr marL="470623" indent="-117656" algn="l" defTabSz="564748" rtl="0" eaLnBrk="1" latinLnBrk="0" hangingPunct="1">
        <a:lnSpc>
          <a:spcPct val="105000"/>
        </a:lnSpc>
        <a:spcBef>
          <a:spcPts val="309"/>
        </a:spcBef>
        <a:buSzPct val="80000"/>
        <a:buFont typeface="Arial" panose="020B0604020202020204" pitchFamily="34" charset="0"/>
        <a:buChar char="–"/>
        <a:defRPr sz="1029" b="0" i="0" kern="1200">
          <a:solidFill>
            <a:schemeClr val="bg2"/>
          </a:solidFill>
          <a:latin typeface="IBM Plex Sans" charset="0"/>
          <a:ea typeface="IBM Plex Sans" charset="0"/>
          <a:cs typeface="IBM Plex Sans" charset="0"/>
        </a:defRPr>
      </a:lvl5pPr>
      <a:lvl6pPr marL="1553056" indent="-141187" algn="l" defTabSz="564748" rtl="0" eaLnBrk="1" latinLnBrk="0" hangingPunct="1">
        <a:lnSpc>
          <a:spcPct val="90000"/>
        </a:lnSpc>
        <a:spcBef>
          <a:spcPts val="309"/>
        </a:spcBef>
        <a:buFont typeface="Arial" panose="020B0604020202020204" pitchFamily="34" charset="0"/>
        <a:buChar char="•"/>
        <a:defRPr sz="1112" kern="1200">
          <a:solidFill>
            <a:schemeClr val="tx1"/>
          </a:solidFill>
          <a:latin typeface="+mn-lt"/>
          <a:ea typeface="+mn-ea"/>
          <a:cs typeface="+mn-cs"/>
        </a:defRPr>
      </a:lvl6pPr>
      <a:lvl7pPr marL="1835429" indent="-141187" algn="l" defTabSz="564748" rtl="0" eaLnBrk="1" latinLnBrk="0" hangingPunct="1">
        <a:lnSpc>
          <a:spcPct val="90000"/>
        </a:lnSpc>
        <a:spcBef>
          <a:spcPts val="309"/>
        </a:spcBef>
        <a:buFont typeface="Arial" panose="020B0604020202020204" pitchFamily="34" charset="0"/>
        <a:buChar char="•"/>
        <a:defRPr sz="1112" kern="1200">
          <a:solidFill>
            <a:schemeClr val="tx1"/>
          </a:solidFill>
          <a:latin typeface="+mn-lt"/>
          <a:ea typeface="+mn-ea"/>
          <a:cs typeface="+mn-cs"/>
        </a:defRPr>
      </a:lvl7pPr>
      <a:lvl8pPr marL="2117803" indent="-141187" algn="l" defTabSz="564748" rtl="0" eaLnBrk="1" latinLnBrk="0" hangingPunct="1">
        <a:lnSpc>
          <a:spcPct val="90000"/>
        </a:lnSpc>
        <a:spcBef>
          <a:spcPts val="309"/>
        </a:spcBef>
        <a:buFont typeface="Arial" panose="020B0604020202020204" pitchFamily="34" charset="0"/>
        <a:buChar char="•"/>
        <a:defRPr sz="1112" kern="1200">
          <a:solidFill>
            <a:schemeClr val="tx1"/>
          </a:solidFill>
          <a:latin typeface="+mn-lt"/>
          <a:ea typeface="+mn-ea"/>
          <a:cs typeface="+mn-cs"/>
        </a:defRPr>
      </a:lvl8pPr>
      <a:lvl9pPr marL="2400178" indent="-141187" algn="l" defTabSz="564748" rtl="0" eaLnBrk="1" latinLnBrk="0" hangingPunct="1">
        <a:lnSpc>
          <a:spcPct val="90000"/>
        </a:lnSpc>
        <a:spcBef>
          <a:spcPts val="309"/>
        </a:spcBef>
        <a:buFont typeface="Arial" panose="020B0604020202020204" pitchFamily="34" charset="0"/>
        <a:buChar char="•"/>
        <a:defRPr sz="1112" kern="1200">
          <a:solidFill>
            <a:schemeClr val="tx1"/>
          </a:solidFill>
          <a:latin typeface="+mn-lt"/>
          <a:ea typeface="+mn-ea"/>
          <a:cs typeface="+mn-cs"/>
        </a:defRPr>
      </a:lvl9pPr>
    </p:bodyStyle>
    <p:otherStyle>
      <a:defPPr>
        <a:defRPr lang="en-US"/>
      </a:defPPr>
      <a:lvl1pPr marL="0" algn="l" defTabSz="564748" rtl="0" eaLnBrk="1" latinLnBrk="0" hangingPunct="1">
        <a:defRPr sz="1112" kern="1200">
          <a:solidFill>
            <a:schemeClr val="tx1"/>
          </a:solidFill>
          <a:latin typeface="+mn-lt"/>
          <a:ea typeface="+mn-ea"/>
          <a:cs typeface="+mn-cs"/>
        </a:defRPr>
      </a:lvl1pPr>
      <a:lvl2pPr marL="282374" algn="l" defTabSz="564748" rtl="0" eaLnBrk="1" latinLnBrk="0" hangingPunct="1">
        <a:defRPr sz="1112" kern="1200">
          <a:solidFill>
            <a:schemeClr val="tx1"/>
          </a:solidFill>
          <a:latin typeface="+mn-lt"/>
          <a:ea typeface="+mn-ea"/>
          <a:cs typeface="+mn-cs"/>
        </a:defRPr>
      </a:lvl2pPr>
      <a:lvl3pPr marL="564748" algn="l" defTabSz="564748" rtl="0" eaLnBrk="1" latinLnBrk="0" hangingPunct="1">
        <a:defRPr sz="1112" kern="1200">
          <a:solidFill>
            <a:schemeClr val="tx1"/>
          </a:solidFill>
          <a:latin typeface="+mn-lt"/>
          <a:ea typeface="+mn-ea"/>
          <a:cs typeface="+mn-cs"/>
        </a:defRPr>
      </a:lvl3pPr>
      <a:lvl4pPr marL="847122" algn="l" defTabSz="564748" rtl="0" eaLnBrk="1" latinLnBrk="0" hangingPunct="1">
        <a:defRPr sz="1112" kern="1200">
          <a:solidFill>
            <a:schemeClr val="tx1"/>
          </a:solidFill>
          <a:latin typeface="+mn-lt"/>
          <a:ea typeface="+mn-ea"/>
          <a:cs typeface="+mn-cs"/>
        </a:defRPr>
      </a:lvl4pPr>
      <a:lvl5pPr marL="1129496" algn="l" defTabSz="564748" rtl="0" eaLnBrk="1" latinLnBrk="0" hangingPunct="1">
        <a:defRPr sz="1112" kern="1200">
          <a:solidFill>
            <a:schemeClr val="tx1"/>
          </a:solidFill>
          <a:latin typeface="+mn-lt"/>
          <a:ea typeface="+mn-ea"/>
          <a:cs typeface="+mn-cs"/>
        </a:defRPr>
      </a:lvl5pPr>
      <a:lvl6pPr marL="1411869" algn="l" defTabSz="564748" rtl="0" eaLnBrk="1" latinLnBrk="0" hangingPunct="1">
        <a:defRPr sz="1112" kern="1200">
          <a:solidFill>
            <a:schemeClr val="tx1"/>
          </a:solidFill>
          <a:latin typeface="+mn-lt"/>
          <a:ea typeface="+mn-ea"/>
          <a:cs typeface="+mn-cs"/>
        </a:defRPr>
      </a:lvl6pPr>
      <a:lvl7pPr marL="1694243" algn="l" defTabSz="564748" rtl="0" eaLnBrk="1" latinLnBrk="0" hangingPunct="1">
        <a:defRPr sz="1112" kern="1200">
          <a:solidFill>
            <a:schemeClr val="tx1"/>
          </a:solidFill>
          <a:latin typeface="+mn-lt"/>
          <a:ea typeface="+mn-ea"/>
          <a:cs typeface="+mn-cs"/>
        </a:defRPr>
      </a:lvl7pPr>
      <a:lvl8pPr marL="1976617" algn="l" defTabSz="564748" rtl="0" eaLnBrk="1" latinLnBrk="0" hangingPunct="1">
        <a:defRPr sz="1112" kern="1200">
          <a:solidFill>
            <a:schemeClr val="tx1"/>
          </a:solidFill>
          <a:latin typeface="+mn-lt"/>
          <a:ea typeface="+mn-ea"/>
          <a:cs typeface="+mn-cs"/>
        </a:defRPr>
      </a:lvl8pPr>
      <a:lvl9pPr marL="2258990" algn="l" defTabSz="564748" rtl="0" eaLnBrk="1" latinLnBrk="0" hangingPunct="1">
        <a:defRPr sz="1112"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9"/>
            <a:ext cx="4114800" cy="4491101"/>
          </a:xfrm>
          <a:prstGeom prst="rect">
            <a:avLst/>
          </a:prstGeom>
        </p:spPr>
        <p:txBody>
          <a:bodyPr vert="horz" lIns="0" tIns="0" rIns="0" bIns="0" rtlCol="0" anchor="t" anchorCtr="0">
            <a:noAutofit/>
          </a:bodyPr>
          <a:lstStyle/>
          <a:p>
            <a:r>
              <a:rPr lang="en-US" noProof="0"/>
              <a:t>Click to edit Master title style</a:t>
            </a:r>
            <a:endParaRPr lang="en-US" noProof="0" dirty="0"/>
          </a:p>
        </p:txBody>
      </p:sp>
      <p:sp>
        <p:nvSpPr>
          <p:cNvPr id="3" name="Text Placeholder 2"/>
          <p:cNvSpPr>
            <a:spLocks noGrp="1"/>
          </p:cNvSpPr>
          <p:nvPr>
            <p:ph type="body" idx="1"/>
          </p:nvPr>
        </p:nvSpPr>
        <p:spPr>
          <a:xfrm>
            <a:off x="4800600" y="192025"/>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bg2"/>
                </a:solidFill>
                <a:latin typeface="+mn-lt"/>
                <a:ea typeface="Arial" charset="0"/>
                <a:cs typeface="Arial" charset="0"/>
              </a:defRPr>
            </a:lvl1pPr>
          </a:lstStyle>
          <a:p>
            <a:pPr defTabSz="685783"/>
            <a:fld id="{3FD999D4-B456-9943-89B7-30D56181CE18}" type="slidenum">
              <a:rPr lang="en-US" smtClean="0">
                <a:solidFill>
                  <a:srgbClr val="FFFFFF"/>
                </a:solidFill>
              </a:rPr>
              <a:pPr defTabSz="685783"/>
              <a:t>‹#›</a:t>
            </a:fld>
            <a:endParaRPr lang="en-US">
              <a:solidFill>
                <a:srgbClr val="FFFFFF"/>
              </a:solidFill>
            </a:endParaRPr>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pPr defTabSz="685783"/>
            <a:r>
              <a:rPr lang="en-US">
                <a:solidFill>
                  <a:srgbClr val="FFFFFF"/>
                </a:solidFill>
              </a:rPr>
              <a:t>IBM / Data &amp; AI / © 2019 IBM Corporation</a:t>
            </a:r>
            <a:endParaRPr lang="en-US" dirty="0">
              <a:solidFill>
                <a:srgbClr val="FFFFFF"/>
              </a:solidFill>
            </a:endParaRPr>
          </a:p>
        </p:txBody>
      </p:sp>
    </p:spTree>
    <p:extLst>
      <p:ext uri="{BB962C8B-B14F-4D97-AF65-F5344CB8AC3E}">
        <p14:creationId xmlns:p14="http://schemas.microsoft.com/office/powerpoint/2010/main" val="4278300416"/>
      </p:ext>
    </p:extLst>
  </p:cSld>
  <p:clrMap bg1="lt1" tx1="dk1" bg2="lt2" tx2="dk2" accent1="accent1" accent2="accent2" accent3="accent3" accent4="accent4" accent5="accent5" accent6="accent6" hlink="hlink" folHlink="folHlink"/>
  <p:sldLayoutIdLst>
    <p:sldLayoutId id="2147492032" r:id="rId1"/>
    <p:sldLayoutId id="2147492033" r:id="rId2"/>
    <p:sldLayoutId id="2147492034" r:id="rId3"/>
    <p:sldLayoutId id="2147492035" r:id="rId4"/>
    <p:sldLayoutId id="2147492036" r:id="rId5"/>
    <p:sldLayoutId id="2147492037" r:id="rId6"/>
    <p:sldLayoutId id="2147492038" r:id="rId7"/>
    <p:sldLayoutId id="2147492039" r:id="rId8"/>
    <p:sldLayoutId id="2147492040" r:id="rId9"/>
    <p:sldLayoutId id="2147492041" r:id="rId10"/>
    <p:sldLayoutId id="2147492042" r:id="rId11"/>
    <p:sldLayoutId id="2147492043" r:id="rId12"/>
    <p:sldLayoutId id="2147492044" r:id="rId13"/>
    <p:sldLayoutId id="2147492045" r:id="rId14"/>
    <p:sldLayoutId id="2147492046" r:id="rId15"/>
    <p:sldLayoutId id="2147492047" r:id="rId16"/>
    <p:sldLayoutId id="2147492048" r:id="rId17"/>
    <p:sldLayoutId id="2147492049" r:id="rId18"/>
    <p:sldLayoutId id="2147492050" r:id="rId19"/>
    <p:sldLayoutId id="2147492051" r:id="rId20"/>
    <p:sldLayoutId id="2147492052" r:id="rId21"/>
    <p:sldLayoutId id="2147492053" r:id="rId22"/>
    <p:sldLayoutId id="2147492054" r:id="rId23"/>
    <p:sldLayoutId id="2147492055" r:id="rId24"/>
    <p:sldLayoutId id="2147492056" r:id="rId25"/>
    <p:sldLayoutId id="2147492057" r:id="rId26"/>
    <p:sldLayoutId id="2147492058" r:id="rId27"/>
    <p:sldLayoutId id="2147492059" r:id="rId28"/>
    <p:sldLayoutId id="2147492060" r:id="rId29"/>
    <p:sldLayoutId id="2147492061" r:id="rId30"/>
    <p:sldLayoutId id="2147492062" r:id="rId31"/>
    <p:sldLayoutId id="2147492063" r:id="rId32"/>
    <p:sldLayoutId id="2147492064" r:id="rId33"/>
    <p:sldLayoutId id="2147492065" r:id="rId34"/>
    <p:sldLayoutId id="2147492066" r:id="rId35"/>
    <p:sldLayoutId id="2147492068" r:id="rId36"/>
  </p:sldLayoutIdLst>
  <p:hf hdr="0" dt="0"/>
  <p:txStyles>
    <p:titleStyle>
      <a:lvl1pPr algn="l" defTabSz="457189" rtl="0" eaLnBrk="1" latinLnBrk="0" hangingPunct="1">
        <a:lnSpc>
          <a:spcPct val="90000"/>
        </a:lnSpc>
        <a:spcBef>
          <a:spcPct val="0"/>
        </a:spcBef>
        <a:buNone/>
        <a:defRPr sz="2400" kern="1200">
          <a:solidFill>
            <a:schemeClr val="bg2"/>
          </a:solidFill>
          <a:latin typeface="+mj-lt"/>
          <a:ea typeface="Arial" charset="0"/>
          <a:cs typeface="Arial" charset="0"/>
        </a:defRPr>
      </a:lvl1pPr>
    </p:titleStyle>
    <p:bodyStyle>
      <a:lvl1pPr marL="0" indent="0" algn="l" defTabSz="457189"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4" indent="-173034" algn="l" defTabSz="457189"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65" indent="-173034" algn="l" defTabSz="457189"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60" indent="-168271" algn="l" defTabSz="457189"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55" indent="-173034" algn="l" defTabSz="457189"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5"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9" rtl="0" eaLnBrk="1" latinLnBrk="0" hangingPunct="1">
        <a:defRPr sz="1800" kern="1200">
          <a:solidFill>
            <a:schemeClr val="tx1"/>
          </a:solidFill>
          <a:latin typeface="+mn-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8"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2"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4" orient="horz" pos="813">
          <p15:clr>
            <a:srgbClr val="F26B43"/>
          </p15:clr>
        </p15:guide>
        <p15:guide id="5" orient="horz" pos="2022">
          <p15:clr>
            <a:srgbClr val="F26B43"/>
          </p15:clr>
        </p15:guide>
        <p15:guide id="6" orient="horz" pos="2426">
          <p15:clr>
            <a:srgbClr val="F26B43"/>
          </p15:clr>
        </p15:guide>
        <p15:guide id="7" orient="horz" pos="2829">
          <p15:clr>
            <a:srgbClr val="F26B43"/>
          </p15:clr>
        </p15:guide>
        <p15:guide id="8" pos="2880">
          <p15:clr>
            <a:srgbClr val="F26B43"/>
          </p15:clr>
        </p15:guide>
        <p15:guide id="9" pos="2736">
          <p15:clr>
            <a:srgbClr val="F26B43"/>
          </p15:clr>
        </p15:guide>
        <p15:guide id="10" pos="1584">
          <p15:clr>
            <a:srgbClr val="F26B43"/>
          </p15:clr>
        </p15:guide>
        <p15:guide id="11" pos="1440">
          <p15:clr>
            <a:srgbClr val="F26B43"/>
          </p15:clr>
        </p15:guide>
        <p15:guide id="12" pos="3024">
          <p15:clr>
            <a:srgbClr val="F26B43"/>
          </p15:clr>
        </p15:guide>
        <p15:guide id="13" pos="4320">
          <p15:clr>
            <a:srgbClr val="F26B43"/>
          </p15:clr>
        </p15:guide>
        <p15:guide id="14" pos="144">
          <p15:clr>
            <a:srgbClr val="F26B43"/>
          </p15:clr>
        </p15:guide>
        <p15:guide id="15" pos="5616">
          <p15:clr>
            <a:srgbClr val="F26B43"/>
          </p15:clr>
        </p15:guide>
        <p15:guide id="16" orient="horz" pos="142">
          <p15:clr>
            <a:srgbClr val="F26B43"/>
          </p15:clr>
        </p15:guide>
        <p15:guide id="17" pos="4176">
          <p15:clr>
            <a:srgbClr val="F26B43"/>
          </p15:clr>
        </p15:guide>
        <p15:guide id="18" pos="4464">
          <p15:clr>
            <a:srgbClr val="F26B43"/>
          </p15:clr>
        </p15:guide>
        <p15:guide id="19" orient="horz" pos="3098">
          <p15:clr>
            <a:srgbClr val="F26B43"/>
          </p15:clr>
        </p15:guide>
        <p15:guide id="20" orient="horz" pos="420">
          <p15:clr>
            <a:srgbClr val="F26B43"/>
          </p15:clr>
        </p15:guide>
        <p15:guide id="21" orient="horz" pos="732">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9"/>
            <a:ext cx="4114800" cy="4491101"/>
          </a:xfrm>
          <a:prstGeom prst="rect">
            <a:avLst/>
          </a:prstGeom>
        </p:spPr>
        <p:txBody>
          <a:bodyPr vert="horz" lIns="0" tIns="0" rIns="0" bIns="0" rtlCol="0" anchor="t" anchorCtr="0">
            <a:noAutofit/>
          </a:bodyPr>
          <a:lstStyle/>
          <a:p>
            <a:r>
              <a:rPr lang="en-US" noProof="0"/>
              <a:t>Click to edit Master title style</a:t>
            </a:r>
            <a:endParaRPr lang="en-US" noProof="0" dirty="0"/>
          </a:p>
        </p:txBody>
      </p:sp>
      <p:sp>
        <p:nvSpPr>
          <p:cNvPr id="3" name="Text Placeholder 2"/>
          <p:cNvSpPr>
            <a:spLocks noGrp="1"/>
          </p:cNvSpPr>
          <p:nvPr>
            <p:ph type="body" idx="1"/>
          </p:nvPr>
        </p:nvSpPr>
        <p:spPr>
          <a:xfrm>
            <a:off x="4800600" y="192025"/>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bg2"/>
                </a:solidFill>
                <a:latin typeface="+mn-lt"/>
                <a:ea typeface="Arial" charset="0"/>
                <a:cs typeface="Arial" charset="0"/>
              </a:defRPr>
            </a:lvl1pPr>
          </a:lstStyle>
          <a:p>
            <a:fld id="{3FD999D4-B456-9943-89B7-30D56181CE18}" type="slidenum">
              <a:rPr lang="en-US" smtClean="0">
                <a:solidFill>
                  <a:srgbClr val="FFFFFF"/>
                </a:solidFill>
              </a:rPr>
              <a:pPr/>
              <a:t>‹#›</a:t>
            </a:fld>
            <a:endParaRPr lang="en-US">
              <a:solidFill>
                <a:srgbClr val="FFFFFF"/>
              </a:solidFill>
            </a:endParaRPr>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alpha val="20000"/>
                  </a:schemeClr>
                </a:solidFill>
                <a:latin typeface="+mn-lt"/>
                <a:ea typeface="Arial" charset="0"/>
                <a:cs typeface="Arial" charset="0"/>
              </a:defRPr>
            </a:lvl1pPr>
          </a:lstStyle>
          <a:p>
            <a:r>
              <a:rPr lang="en-US">
                <a:solidFill>
                  <a:srgbClr val="FFFFFF">
                    <a:alpha val="20000"/>
                  </a:srgbClr>
                </a:solidFill>
              </a:rPr>
              <a:t>© IBM 2018</a:t>
            </a:r>
            <a:endParaRPr lang="en-US" dirty="0">
              <a:solidFill>
                <a:srgbClr val="FFFFFF">
                  <a:alpha val="20000"/>
                </a:srgbClr>
              </a:solidFill>
            </a:endParaRPr>
          </a:p>
        </p:txBody>
      </p:sp>
    </p:spTree>
    <p:extLst>
      <p:ext uri="{BB962C8B-B14F-4D97-AF65-F5344CB8AC3E}">
        <p14:creationId xmlns:p14="http://schemas.microsoft.com/office/powerpoint/2010/main" val="2615093332"/>
      </p:ext>
    </p:extLst>
  </p:cSld>
  <p:clrMap bg1="lt1" tx1="dk1" bg2="lt2" tx2="dk2" accent1="accent1" accent2="accent2" accent3="accent3" accent4="accent4" accent5="accent5" accent6="accent6" hlink="hlink" folHlink="folHlink"/>
  <p:sldLayoutIdLst>
    <p:sldLayoutId id="2147492313" r:id="rId1"/>
    <p:sldLayoutId id="2147492314" r:id="rId2"/>
    <p:sldLayoutId id="2147492315" r:id="rId3"/>
    <p:sldLayoutId id="2147492316" r:id="rId4"/>
    <p:sldLayoutId id="2147492317" r:id="rId5"/>
    <p:sldLayoutId id="2147492318" r:id="rId6"/>
    <p:sldLayoutId id="2147492319" r:id="rId7"/>
    <p:sldLayoutId id="2147492320" r:id="rId8"/>
    <p:sldLayoutId id="2147492321" r:id="rId9"/>
    <p:sldLayoutId id="2147492322" r:id="rId10"/>
    <p:sldLayoutId id="2147492323" r:id="rId11"/>
    <p:sldLayoutId id="2147492324" r:id="rId12"/>
    <p:sldLayoutId id="2147492325" r:id="rId13"/>
    <p:sldLayoutId id="2147492326" r:id="rId14"/>
    <p:sldLayoutId id="2147492327" r:id="rId15"/>
    <p:sldLayoutId id="2147492328" r:id="rId16"/>
    <p:sldLayoutId id="2147492329" r:id="rId17"/>
    <p:sldLayoutId id="2147492330" r:id="rId18"/>
    <p:sldLayoutId id="2147492331" r:id="rId19"/>
    <p:sldLayoutId id="2147492332" r:id="rId20"/>
    <p:sldLayoutId id="2147492333" r:id="rId21"/>
    <p:sldLayoutId id="2147492334" r:id="rId22"/>
    <p:sldLayoutId id="2147492335" r:id="rId23"/>
    <p:sldLayoutId id="2147492336" r:id="rId24"/>
    <p:sldLayoutId id="2147492337" r:id="rId25"/>
    <p:sldLayoutId id="2147492338" r:id="rId26"/>
    <p:sldLayoutId id="2147492339" r:id="rId27"/>
    <p:sldLayoutId id="2147492340" r:id="rId28"/>
    <p:sldLayoutId id="2147492341" r:id="rId29"/>
    <p:sldLayoutId id="2147492342" r:id="rId30"/>
    <p:sldLayoutId id="2147492343" r:id="rId31"/>
    <p:sldLayoutId id="2147492344" r:id="rId32"/>
    <p:sldLayoutId id="2147492345" r:id="rId33"/>
    <p:sldLayoutId id="2147492346" r:id="rId34"/>
    <p:sldLayoutId id="2147492347" r:id="rId35"/>
    <p:sldLayoutId id="2147492348" r:id="rId36"/>
    <p:sldLayoutId id="2147492349" r:id="rId37"/>
    <p:sldLayoutId id="2147492350" r:id="rId38"/>
    <p:sldLayoutId id="2147492351" r:id="rId39"/>
    <p:sldLayoutId id="2147492352" r:id="rId40"/>
    <p:sldLayoutId id="2147492354" r:id="rId41"/>
  </p:sldLayoutIdLst>
  <p:hf sldNum="0" hdr="0" ftr="0" dt="0"/>
  <p:txStyles>
    <p:titleStyle>
      <a:lvl1pPr algn="l" defTabSz="457189" rtl="0" eaLnBrk="1" latinLnBrk="0" hangingPunct="1">
        <a:lnSpc>
          <a:spcPct val="90000"/>
        </a:lnSpc>
        <a:spcBef>
          <a:spcPct val="0"/>
        </a:spcBef>
        <a:buNone/>
        <a:defRPr sz="2400" kern="1200">
          <a:solidFill>
            <a:schemeClr val="bg2"/>
          </a:solidFill>
          <a:latin typeface="+mj-lt"/>
          <a:ea typeface="Arial" charset="0"/>
          <a:cs typeface="Arial" charset="0"/>
        </a:defRPr>
      </a:lvl1pPr>
    </p:titleStyle>
    <p:bodyStyle>
      <a:lvl1pPr marL="0" indent="0" algn="l" defTabSz="457189"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4" indent="-173034" algn="l" defTabSz="457189"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65" indent="-173034" algn="l" defTabSz="457189"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60" indent="-168271" algn="l" defTabSz="457189"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55" indent="-173034" algn="l" defTabSz="457189"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5"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9" rtl="0" eaLnBrk="1" latinLnBrk="0" hangingPunct="1">
        <a:defRPr sz="1800" kern="1200">
          <a:solidFill>
            <a:schemeClr val="tx1"/>
          </a:solidFill>
          <a:latin typeface="+mn-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8"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2"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112">
          <p15:clr>
            <a:srgbClr val="F26B43"/>
          </p15:clr>
        </p15:guide>
        <p15:guide id="2" orient="horz" pos="1619">
          <p15:clr>
            <a:srgbClr val="F26B43"/>
          </p15:clr>
        </p15:guide>
        <p15:guide id="3" orient="horz" pos="1216">
          <p15:clr>
            <a:srgbClr val="F26B43"/>
          </p15:clr>
        </p15:guide>
        <p15:guide id="4" orient="horz" pos="813">
          <p15:clr>
            <a:srgbClr val="F26B43"/>
          </p15:clr>
        </p15:guide>
        <p15:guide id="5" orient="horz" pos="2022">
          <p15:clr>
            <a:srgbClr val="F26B43"/>
          </p15:clr>
        </p15:guide>
        <p15:guide id="6" orient="horz" pos="2426">
          <p15:clr>
            <a:srgbClr val="F26B43"/>
          </p15:clr>
        </p15:guide>
        <p15:guide id="7" orient="horz" pos="2829">
          <p15:clr>
            <a:srgbClr val="F26B43"/>
          </p15:clr>
        </p15:guide>
        <p15:guide id="8" pos="1920">
          <p15:clr>
            <a:srgbClr val="F26B43"/>
          </p15:clr>
        </p15:guide>
        <p15:guide id="9" pos="1728">
          <p15:clr>
            <a:srgbClr val="F26B43"/>
          </p15:clr>
        </p15:guide>
        <p15:guide id="10" pos="192">
          <p15:clr>
            <a:srgbClr val="F26B43"/>
          </p15:clr>
        </p15:guide>
        <p15:guide id="11" pos="5952">
          <p15:clr>
            <a:srgbClr val="F26B43"/>
          </p15:clr>
        </p15:guide>
        <p15:guide id="12" orient="horz" pos="142">
          <p15:clr>
            <a:srgbClr val="F26B43"/>
          </p15:clr>
        </p15:guide>
        <p15:guide id="13" orient="horz" pos="3098">
          <p15:clr>
            <a:srgbClr val="F26B43"/>
          </p15:clr>
        </p15:guide>
        <p15:guide id="14" orient="horz" pos="420">
          <p15:clr>
            <a:srgbClr val="F26B43"/>
          </p15:clr>
        </p15:guide>
        <p15:guide id="15" orient="horz" pos="732">
          <p15:clr>
            <a:srgbClr val="F26B43"/>
          </p15:clr>
        </p15:guide>
        <p15:guide id="16" pos="5760">
          <p15:clr>
            <a:srgbClr val="F26B43"/>
          </p15:clr>
        </p15:guide>
        <p15:guide id="17" pos="5568">
          <p15:clr>
            <a:srgbClr val="F26B43"/>
          </p15:clr>
        </p15:guide>
        <p15:guide id="18" pos="4032">
          <p15:clr>
            <a:srgbClr val="F26B43"/>
          </p15:clr>
        </p15:guide>
        <p15:guide id="19" pos="3840">
          <p15:clr>
            <a:srgbClr val="F26B43"/>
          </p15:clr>
        </p15:guide>
        <p15:guide id="20" pos="3648">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9"/>
            <a:ext cx="4114800" cy="4491101"/>
          </a:xfrm>
          <a:prstGeom prst="rect">
            <a:avLst/>
          </a:prstGeom>
        </p:spPr>
        <p:txBody>
          <a:bodyPr vert="horz" lIns="0" tIns="0" rIns="0" bIns="0" rtlCol="0" anchor="t" anchorCtr="0">
            <a:noAutofit/>
          </a:bodyPr>
          <a:lstStyle/>
          <a:p>
            <a:r>
              <a:rPr lang="en-US" noProof="0"/>
              <a:t>Click to edit Master title style</a:t>
            </a:r>
            <a:endParaRPr lang="en-US" noProof="0" dirty="0"/>
          </a:p>
        </p:txBody>
      </p:sp>
      <p:sp>
        <p:nvSpPr>
          <p:cNvPr id="3" name="Text Placeholder 2"/>
          <p:cNvSpPr>
            <a:spLocks noGrp="1"/>
          </p:cNvSpPr>
          <p:nvPr>
            <p:ph type="body" idx="1"/>
          </p:nvPr>
        </p:nvSpPr>
        <p:spPr>
          <a:xfrm>
            <a:off x="4800600" y="192025"/>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bg2"/>
                </a:solidFill>
                <a:latin typeface="+mn-lt"/>
                <a:ea typeface="Arial" charset="0"/>
                <a:cs typeface="Arial" charset="0"/>
              </a:defRPr>
            </a:lvl1pPr>
          </a:lstStyle>
          <a:p>
            <a:pPr defTabSz="685783"/>
            <a:fld id="{3FD999D4-B456-9943-89B7-30D56181CE18}" type="slidenum">
              <a:rPr lang="en-US" smtClean="0">
                <a:solidFill>
                  <a:srgbClr val="FFFFFF"/>
                </a:solidFill>
              </a:rPr>
              <a:pPr defTabSz="685783"/>
              <a:t>‹#›</a:t>
            </a:fld>
            <a:endParaRPr lang="en-US" dirty="0">
              <a:solidFill>
                <a:srgbClr val="FFFFFF"/>
              </a:solidFill>
            </a:endParaRPr>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alpha val="20000"/>
                  </a:schemeClr>
                </a:solidFill>
                <a:latin typeface="+mn-lt"/>
                <a:ea typeface="Arial" charset="0"/>
                <a:cs typeface="Arial" charset="0"/>
              </a:defRPr>
            </a:lvl1pPr>
          </a:lstStyle>
          <a:p>
            <a:pPr defTabSz="685783"/>
            <a:r>
              <a:rPr lang="en-US">
                <a:solidFill>
                  <a:srgbClr val="FFFFFF">
                    <a:alpha val="20000"/>
                  </a:srgbClr>
                </a:solidFill>
              </a:rPr>
              <a:t>© 2018 IBM Corporation                 </a:t>
            </a:r>
            <a:endParaRPr lang="en-US" dirty="0">
              <a:solidFill>
                <a:srgbClr val="FFFFFF">
                  <a:alpha val="20000"/>
                </a:srgbClr>
              </a:solidFill>
            </a:endParaRPr>
          </a:p>
        </p:txBody>
      </p:sp>
    </p:spTree>
    <p:extLst>
      <p:ext uri="{BB962C8B-B14F-4D97-AF65-F5344CB8AC3E}">
        <p14:creationId xmlns:p14="http://schemas.microsoft.com/office/powerpoint/2010/main" val="2189321394"/>
      </p:ext>
    </p:extLst>
  </p:cSld>
  <p:clrMap bg1="lt1" tx1="dk1" bg2="lt2" tx2="dk2" accent1="accent1" accent2="accent2" accent3="accent3" accent4="accent4" accent5="accent5" accent6="accent6" hlink="hlink" folHlink="folHlink"/>
  <p:sldLayoutIdLst>
    <p:sldLayoutId id="2147492356" r:id="rId1"/>
    <p:sldLayoutId id="2147492357" r:id="rId2"/>
    <p:sldLayoutId id="2147492358" r:id="rId3"/>
    <p:sldLayoutId id="2147492359" r:id="rId4"/>
    <p:sldLayoutId id="2147492360" r:id="rId5"/>
    <p:sldLayoutId id="2147492361" r:id="rId6"/>
    <p:sldLayoutId id="2147492362" r:id="rId7"/>
    <p:sldLayoutId id="2147492363" r:id="rId8"/>
    <p:sldLayoutId id="2147492364" r:id="rId9"/>
    <p:sldLayoutId id="2147492365" r:id="rId10"/>
    <p:sldLayoutId id="2147492366" r:id="rId11"/>
    <p:sldLayoutId id="2147492367" r:id="rId12"/>
    <p:sldLayoutId id="2147492368" r:id="rId13"/>
    <p:sldLayoutId id="2147492369" r:id="rId14"/>
    <p:sldLayoutId id="2147492370" r:id="rId15"/>
    <p:sldLayoutId id="2147492371" r:id="rId16"/>
    <p:sldLayoutId id="2147492372" r:id="rId17"/>
    <p:sldLayoutId id="2147492373" r:id="rId18"/>
    <p:sldLayoutId id="2147492374" r:id="rId19"/>
    <p:sldLayoutId id="2147492375" r:id="rId20"/>
    <p:sldLayoutId id="2147492376" r:id="rId21"/>
    <p:sldLayoutId id="2147492377" r:id="rId22"/>
    <p:sldLayoutId id="2147492378" r:id="rId23"/>
    <p:sldLayoutId id="2147492379" r:id="rId24"/>
    <p:sldLayoutId id="2147492380" r:id="rId25"/>
    <p:sldLayoutId id="2147492381" r:id="rId26"/>
    <p:sldLayoutId id="2147492382" r:id="rId27"/>
    <p:sldLayoutId id="2147492383" r:id="rId28"/>
    <p:sldLayoutId id="2147492384" r:id="rId29"/>
    <p:sldLayoutId id="2147492385" r:id="rId30"/>
    <p:sldLayoutId id="2147492386" r:id="rId31"/>
    <p:sldLayoutId id="2147492387" r:id="rId32"/>
    <p:sldLayoutId id="2147492388" r:id="rId33"/>
    <p:sldLayoutId id="2147492389" r:id="rId34"/>
    <p:sldLayoutId id="2147492390" r:id="rId35"/>
    <p:sldLayoutId id="2147492391" r:id="rId36"/>
    <p:sldLayoutId id="2147492392" r:id="rId37"/>
    <p:sldLayoutId id="2147492393" r:id="rId38"/>
    <p:sldLayoutId id="2147492394" r:id="rId39"/>
    <p:sldLayoutId id="2147492395" r:id="rId40"/>
    <p:sldLayoutId id="2147492396" r:id="rId41"/>
  </p:sldLayoutIdLst>
  <p:hf hdr="0" dt="0"/>
  <p:txStyles>
    <p:titleStyle>
      <a:lvl1pPr algn="l" defTabSz="457189" rtl="0" eaLnBrk="1" latinLnBrk="0" hangingPunct="1">
        <a:lnSpc>
          <a:spcPct val="90000"/>
        </a:lnSpc>
        <a:spcBef>
          <a:spcPct val="0"/>
        </a:spcBef>
        <a:buNone/>
        <a:defRPr sz="2400" kern="1200">
          <a:solidFill>
            <a:schemeClr val="bg2"/>
          </a:solidFill>
          <a:latin typeface="+mj-lt"/>
          <a:ea typeface="Arial" charset="0"/>
          <a:cs typeface="Arial" charset="0"/>
        </a:defRPr>
      </a:lvl1pPr>
    </p:titleStyle>
    <p:bodyStyle>
      <a:lvl1pPr marL="0" indent="0" algn="l" defTabSz="457189"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4" indent="-173034" algn="l" defTabSz="457189"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65" indent="-173034" algn="l" defTabSz="457189"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60" indent="-168271" algn="l" defTabSz="457189"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55" indent="-173034" algn="l" defTabSz="457189"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5"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9" rtl="0" eaLnBrk="1" latinLnBrk="0" hangingPunct="1">
        <a:defRPr sz="1800" kern="1200">
          <a:solidFill>
            <a:schemeClr val="tx1"/>
          </a:solidFill>
          <a:latin typeface="+mn-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8"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2"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85750" y="428625"/>
            <a:ext cx="4114800" cy="714375"/>
          </a:xfrm>
          <a:prstGeom prst="rect">
            <a:avLst/>
          </a:prstGeom>
        </p:spPr>
        <p:txBody>
          <a:bodyPr vert="horz" lIns="0" tIns="0" rIns="0" bIns="0" rtlCol="0" anchor="t">
            <a:noAutofit/>
          </a:bodyPr>
          <a:lstStyle/>
          <a:p>
            <a:r>
              <a:rPr lang="en-US" dirty="0"/>
              <a:t>Click to edit Master title style</a:t>
            </a:r>
          </a:p>
        </p:txBody>
      </p:sp>
      <p:pic>
        <p:nvPicPr>
          <p:cNvPr id="8" name="Picture 7"/>
          <p:cNvPicPr>
            <a:picLocks noChangeAspect="1"/>
          </p:cNvPicPr>
          <p:nvPr userDrawn="1"/>
        </p:nvPicPr>
        <p:blipFill>
          <a:blip r:embed="rId9" cstate="hqprint">
            <a:extLst>
              <a:ext uri="{28A0092B-C50C-407E-A947-70E740481C1C}">
                <a14:useLocalDpi xmlns:a14="http://schemas.microsoft.com/office/drawing/2010/main"/>
              </a:ext>
            </a:extLst>
          </a:blip>
          <a:stretch>
            <a:fillRect/>
          </a:stretch>
        </p:blipFill>
        <p:spPr>
          <a:xfrm>
            <a:off x="8504257" y="4886340"/>
            <a:ext cx="353824" cy="142876"/>
          </a:xfrm>
          <a:prstGeom prst="rect">
            <a:avLst/>
          </a:prstGeom>
        </p:spPr>
      </p:pic>
      <p:grpSp>
        <p:nvGrpSpPr>
          <p:cNvPr id="9" name="Group 8"/>
          <p:cNvGrpSpPr/>
          <p:nvPr userDrawn="1"/>
        </p:nvGrpSpPr>
        <p:grpSpPr>
          <a:xfrm>
            <a:off x="571500" y="4937285"/>
            <a:ext cx="1695844" cy="137857"/>
            <a:chOff x="914400" y="7899655"/>
            <a:chExt cx="2713350" cy="220571"/>
          </a:xfrm>
        </p:grpSpPr>
        <p:sp>
          <p:nvSpPr>
            <p:cNvPr id="10"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499" b="0" i="0" dirty="0">
                  <a:solidFill>
                    <a:schemeClr val="bg2">
                      <a:alpha val="60000"/>
                    </a:schemeClr>
                  </a:solidFill>
                  <a:latin typeface="IBM Plex Sans" charset="0"/>
                  <a:ea typeface="IBM Plex Sans" charset="0"/>
                  <a:cs typeface="IBM Plex Sans" charset="0"/>
                </a:rPr>
                <a:t>©</a:t>
              </a:r>
              <a:r>
                <a:rPr lang="en-US" sz="250" b="0" i="0" dirty="0">
                  <a:solidFill>
                    <a:schemeClr val="bg2">
                      <a:alpha val="60000"/>
                    </a:schemeClr>
                  </a:solidFill>
                  <a:latin typeface="IBM Plex Sans" charset="0"/>
                  <a:ea typeface="IBM Plex Sans" charset="0"/>
                  <a:cs typeface="IBM Plex Sans" charset="0"/>
                </a:rPr>
                <a:t> </a:t>
              </a:r>
              <a:r>
                <a:rPr lang="en-US" sz="499" b="0" i="0" dirty="0">
                  <a:solidFill>
                    <a:schemeClr val="bg2">
                      <a:alpha val="60000"/>
                    </a:schemeClr>
                  </a:solidFill>
                  <a:latin typeface="IBM Plex Sans" charset="0"/>
                  <a:ea typeface="IBM Plex Sans" charset="0"/>
                  <a:cs typeface="IBM Plex Sans" charset="0"/>
                </a:rPr>
                <a:t>2018 IBM Corporation</a:t>
              </a:r>
              <a:r>
                <a:rPr lang="en-US" sz="499" b="0" i="0" baseline="0" dirty="0">
                  <a:solidFill>
                    <a:schemeClr val="bg2">
                      <a:alpha val="60000"/>
                    </a:schemeClr>
                  </a:solidFill>
                  <a:latin typeface="IBM Plex Sans" charset="0"/>
                  <a:ea typeface="IBM Plex Sans" charset="0"/>
                  <a:cs typeface="IBM Plex Sans" charset="0"/>
                </a:rPr>
                <a:t>              </a:t>
              </a:r>
              <a:r>
                <a:rPr lang="en-US" sz="499" b="0" i="0" dirty="0">
                  <a:solidFill>
                    <a:schemeClr val="bg2">
                      <a:alpha val="60000"/>
                    </a:schemeClr>
                  </a:solidFill>
                  <a:latin typeface="IBM Plex Sans" charset="0"/>
                  <a:ea typeface="IBM Plex Sans" charset="0"/>
                  <a:cs typeface="IBM Plex Sans" charset="0"/>
                </a:rPr>
                <a:t> </a:t>
              </a:r>
            </a:p>
          </p:txBody>
        </p:sp>
        <p:sp>
          <p:nvSpPr>
            <p:cNvPr id="11"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499" b="0" i="0" dirty="0">
                  <a:solidFill>
                    <a:schemeClr val="bg2">
                      <a:alpha val="60000"/>
                    </a:schemeClr>
                  </a:solidFill>
                  <a:latin typeface="IBM Plex Sans" charset="0"/>
                  <a:ea typeface="IBM Plex Sans" charset="0"/>
                  <a:cs typeface="IBM Plex Sans" charset="0"/>
                </a:rPr>
                <a:t> </a:t>
              </a:r>
              <a:fld id="{7C9968D1-C8E5-4FE3-AED4-7D4518C301B3}" type="datetime3">
                <a:rPr lang="en-US" sz="4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26 June 2020</a:t>
              </a:fld>
              <a:endParaRPr lang="en-US" sz="499" b="0" i="0" dirty="0">
                <a:solidFill>
                  <a:schemeClr val="bg2">
                    <a:alpha val="60000"/>
                  </a:schemeClr>
                </a:solidFill>
                <a:latin typeface="IBM Plex Sans" charset="0"/>
                <a:ea typeface="IBM Plex Sans" charset="0"/>
                <a:cs typeface="IBM Plex Sans" charset="0"/>
              </a:endParaRPr>
            </a:p>
          </p:txBody>
        </p:sp>
      </p:grpSp>
      <p:sp>
        <p:nvSpPr>
          <p:cNvPr id="12" name="Footer Placeholder 3"/>
          <p:cNvSpPr txBox="1">
            <a:spLocks/>
          </p:cNvSpPr>
          <p:nvPr userDrawn="1"/>
        </p:nvSpPr>
        <p:spPr>
          <a:xfrm>
            <a:off x="2428875" y="4937760"/>
            <a:ext cx="1427760" cy="136907"/>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499" b="0" i="0" dirty="0">
                <a:solidFill>
                  <a:schemeClr val="bg2">
                    <a:alpha val="60000"/>
                  </a:schemeClr>
                </a:solidFill>
                <a:latin typeface="IBM Plex Sans" charset="0"/>
                <a:ea typeface="IBM Plex Sans" charset="0"/>
                <a:cs typeface="IBM Plex Sans" charset="0"/>
              </a:rPr>
              <a:t>IBM Data Science Elite</a:t>
            </a:r>
          </a:p>
        </p:txBody>
      </p:sp>
      <p:sp>
        <p:nvSpPr>
          <p:cNvPr id="13" name="Slide Number Placeholder 2"/>
          <p:cNvSpPr txBox="1">
            <a:spLocks/>
          </p:cNvSpPr>
          <p:nvPr userDrawn="1"/>
        </p:nvSpPr>
        <p:spPr>
          <a:xfrm>
            <a:off x="284287" y="4933620"/>
            <a:ext cx="204924" cy="136906"/>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500" b="0" i="0" smtClean="0">
                <a:solidFill>
                  <a:schemeClr val="bg2"/>
                </a:solidFill>
                <a:latin typeface="IBM Plex Sans" charset="0"/>
                <a:ea typeface="IBM Plex Sans" charset="0"/>
                <a:cs typeface="IBM Plex Sans" charset="0"/>
              </a:rPr>
              <a:pPr algn="l"/>
              <a:t>‹#›</a:t>
            </a:fld>
            <a:endParaRPr lang="en-US" sz="500" b="0" i="0" dirty="0">
              <a:solidFill>
                <a:schemeClr val="bg2"/>
              </a:solidFill>
              <a:latin typeface="IBM Plex Sans" charset="0"/>
              <a:ea typeface="IBM Plex Sans" charset="0"/>
              <a:cs typeface="IBM Plex Sans" charset="0"/>
            </a:endParaRPr>
          </a:p>
        </p:txBody>
      </p:sp>
    </p:spTree>
    <p:extLst>
      <p:ext uri="{BB962C8B-B14F-4D97-AF65-F5344CB8AC3E}">
        <p14:creationId xmlns:p14="http://schemas.microsoft.com/office/powerpoint/2010/main" val="1531213593"/>
      </p:ext>
    </p:extLst>
  </p:cSld>
  <p:clrMap bg1="lt1" tx1="dk1" bg2="lt2" tx2="dk2" accent1="accent1" accent2="accent2" accent3="accent3" accent4="accent4" accent5="accent5" accent6="accent6" hlink="hlink" folHlink="folHlink"/>
  <p:sldLayoutIdLst>
    <p:sldLayoutId id="2147492415" r:id="rId1"/>
    <p:sldLayoutId id="2147492417" r:id="rId2"/>
    <p:sldLayoutId id="2147492418" r:id="rId3"/>
    <p:sldLayoutId id="2147492420" r:id="rId4"/>
    <p:sldLayoutId id="2147492421" r:id="rId5"/>
    <p:sldLayoutId id="2147492422" r:id="rId6"/>
    <p:sldLayoutId id="2147492423" r:id="rId7"/>
  </p:sldLayoutIdLst>
  <p:txStyles>
    <p:titleStyle>
      <a:lvl1pPr algn="l" defTabSz="685800" rtl="0" eaLnBrk="1" latinLnBrk="0" hangingPunct="1">
        <a:lnSpc>
          <a:spcPct val="90000"/>
        </a:lnSpc>
        <a:spcBef>
          <a:spcPct val="0"/>
        </a:spcBef>
        <a:buNone/>
        <a:defRPr sz="2250" b="0" i="0" kern="1200">
          <a:solidFill>
            <a:schemeClr val="bg2"/>
          </a:solidFill>
          <a:latin typeface="IBM Plex Sans" charset="0"/>
          <a:ea typeface="IBM Plex Sans" charset="0"/>
          <a:cs typeface="IBM Plex Sans" charset="0"/>
        </a:defRPr>
      </a:lvl1pPr>
    </p:titleStyle>
    <p:bodyStyle>
      <a:lvl1pPr marL="28575" indent="0" algn="l" defTabSz="685800" rtl="0" eaLnBrk="1" latinLnBrk="0" hangingPunct="1">
        <a:lnSpc>
          <a:spcPct val="105000"/>
        </a:lnSpc>
        <a:spcBef>
          <a:spcPts val="750"/>
        </a:spcBef>
        <a:buFontTx/>
        <a:buNone/>
        <a:defRPr sz="1250" b="0" i="0" kern="1200">
          <a:solidFill>
            <a:schemeClr val="bg2"/>
          </a:solidFill>
          <a:latin typeface="IBM Plex Sans Regular" charset="0"/>
          <a:ea typeface="+mn-ea"/>
          <a:cs typeface="+mn-cs"/>
        </a:defRPr>
      </a:lvl1pPr>
      <a:lvl2pPr marL="142875" indent="-142875" algn="l" defTabSz="685800" rtl="0" eaLnBrk="1" latinLnBrk="0" hangingPunct="1">
        <a:lnSpc>
          <a:spcPct val="105000"/>
        </a:lnSpc>
        <a:spcBef>
          <a:spcPts val="625"/>
        </a:spcBef>
        <a:buFont typeface="LucidaGrande" charset="0"/>
        <a:buChar char="-"/>
        <a:defRPr sz="1250" b="0" i="0" kern="1200">
          <a:solidFill>
            <a:schemeClr val="bg2"/>
          </a:solidFill>
          <a:latin typeface="IBM Plex Sans Regular" charset="0"/>
          <a:ea typeface="+mn-ea"/>
          <a:cs typeface="+mn-cs"/>
        </a:defRPr>
      </a:lvl2pPr>
      <a:lvl3pPr marL="285750" indent="-142875" algn="l" defTabSz="685800" rtl="0" eaLnBrk="1" latinLnBrk="0" hangingPunct="1">
        <a:lnSpc>
          <a:spcPct val="105000"/>
        </a:lnSpc>
        <a:spcBef>
          <a:spcPts val="0"/>
        </a:spcBef>
        <a:buSzPct val="80000"/>
        <a:buFont typeface="Arial" panose="020B0604020202020204" pitchFamily="34" charset="0"/>
        <a:buChar char="•"/>
        <a:defRPr sz="1250" b="0" i="0" kern="1200">
          <a:solidFill>
            <a:schemeClr val="bg2"/>
          </a:solidFill>
          <a:latin typeface="IBM Plex Sans Regular" charset="0"/>
          <a:ea typeface="+mn-ea"/>
          <a:cs typeface="+mn-cs"/>
        </a:defRPr>
      </a:lvl3pPr>
      <a:lvl4pPr marL="428625" indent="-142875" algn="l" defTabSz="685800" rtl="0" eaLnBrk="1" latinLnBrk="0" hangingPunct="1">
        <a:lnSpc>
          <a:spcPct val="105000"/>
        </a:lnSpc>
        <a:spcBef>
          <a:spcPts val="0"/>
        </a:spcBef>
        <a:buFont typeface=".AppleSystemUIFont" charset="-120"/>
        <a:buChar char="–"/>
        <a:defRPr sz="1250" b="0" i="0" kern="1200">
          <a:solidFill>
            <a:schemeClr val="bg2"/>
          </a:solidFill>
          <a:latin typeface="IBM Plex Sans Regular" charset="0"/>
          <a:ea typeface="+mn-ea"/>
          <a:cs typeface="+mn-cs"/>
        </a:defRPr>
      </a:lvl4pPr>
      <a:lvl5pPr marL="571500" indent="-142875" algn="l" defTabSz="685800" rtl="0" eaLnBrk="1" latinLnBrk="0" hangingPunct="1">
        <a:lnSpc>
          <a:spcPct val="105000"/>
        </a:lnSpc>
        <a:spcBef>
          <a:spcPts val="0"/>
        </a:spcBef>
        <a:buSzPct val="80000"/>
        <a:buFont typeface="Arial" panose="020B0604020202020204" pitchFamily="34" charset="0"/>
        <a:buChar char="•"/>
        <a:defRPr sz="1250" b="0" i="0" kern="1200">
          <a:solidFill>
            <a:schemeClr val="bg2"/>
          </a:solidFill>
          <a:latin typeface="IBM Plex Sans Regular"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tx2">
            <a:lumMod val="10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9"/>
            <a:ext cx="4114800" cy="4491101"/>
          </a:xfrm>
          <a:prstGeom prst="rect">
            <a:avLst/>
          </a:prstGeom>
        </p:spPr>
        <p:txBody>
          <a:bodyPr vert="horz" lIns="0" tIns="0" rIns="0" bIns="0" rtlCol="0" anchor="t" anchorCtr="0">
            <a:noAutofit/>
          </a:bodyPr>
          <a:lstStyle/>
          <a:p>
            <a:r>
              <a:rPr lang="en-US" noProof="0"/>
              <a:t>Click to edit Master title style</a:t>
            </a:r>
            <a:endParaRPr lang="en-US" noProof="0" dirty="0"/>
          </a:p>
        </p:txBody>
      </p:sp>
      <p:sp>
        <p:nvSpPr>
          <p:cNvPr id="3" name="Text Placeholder 2"/>
          <p:cNvSpPr>
            <a:spLocks noGrp="1"/>
          </p:cNvSpPr>
          <p:nvPr>
            <p:ph type="body" idx="1"/>
          </p:nvPr>
        </p:nvSpPr>
        <p:spPr>
          <a:xfrm>
            <a:off x="4800600" y="192025"/>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bg2"/>
                </a:solidFill>
                <a:latin typeface="+mn-lt"/>
                <a:ea typeface="Arial" charset="0"/>
                <a:cs typeface="Arial" charset="0"/>
              </a:defRPr>
            </a:lvl1pPr>
          </a:lstStyle>
          <a:p>
            <a:fld id="{3FD999D4-B456-9943-89B7-30D56181CE18}" type="slidenum">
              <a:rPr lang="en-US" smtClean="0"/>
              <a:pPr/>
              <a:t>‹#›</a:t>
            </a:fld>
            <a:endParaRPr lang="en-US"/>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en-US"/>
              <a:t>© 2019 IBM Corporation</a:t>
            </a:r>
            <a:endParaRPr lang="en-US" dirty="0"/>
          </a:p>
        </p:txBody>
      </p:sp>
    </p:spTree>
    <p:extLst>
      <p:ext uri="{BB962C8B-B14F-4D97-AF65-F5344CB8AC3E}">
        <p14:creationId xmlns:p14="http://schemas.microsoft.com/office/powerpoint/2010/main" val="1331415205"/>
      </p:ext>
    </p:extLst>
  </p:cSld>
  <p:clrMap bg1="lt1" tx1="dk1" bg2="lt2" tx2="dk2" accent1="accent1" accent2="accent2" accent3="accent3" accent4="accent4" accent5="accent5" accent6="accent6" hlink="hlink" folHlink="folHlink"/>
  <p:sldLayoutIdLst>
    <p:sldLayoutId id="2147492793" r:id="rId1"/>
    <p:sldLayoutId id="2147492794" r:id="rId2"/>
    <p:sldLayoutId id="2147492795" r:id="rId3"/>
    <p:sldLayoutId id="2147492796" r:id="rId4"/>
    <p:sldLayoutId id="2147492797" r:id="rId5"/>
    <p:sldLayoutId id="2147492798" r:id="rId6"/>
    <p:sldLayoutId id="2147492799" r:id="rId7"/>
    <p:sldLayoutId id="2147492800" r:id="rId8"/>
    <p:sldLayoutId id="2147492801" r:id="rId9"/>
    <p:sldLayoutId id="2147492802" r:id="rId10"/>
    <p:sldLayoutId id="2147492803" r:id="rId11"/>
    <p:sldLayoutId id="2147492804" r:id="rId12"/>
    <p:sldLayoutId id="2147492805" r:id="rId13"/>
    <p:sldLayoutId id="2147492806" r:id="rId14"/>
    <p:sldLayoutId id="2147492807" r:id="rId15"/>
    <p:sldLayoutId id="2147492808" r:id="rId16"/>
    <p:sldLayoutId id="2147492809" r:id="rId17"/>
    <p:sldLayoutId id="2147492810" r:id="rId18"/>
    <p:sldLayoutId id="2147492811" r:id="rId19"/>
    <p:sldLayoutId id="2147492812" r:id="rId20"/>
    <p:sldLayoutId id="2147492813" r:id="rId21"/>
    <p:sldLayoutId id="2147492814" r:id="rId22"/>
    <p:sldLayoutId id="2147492815" r:id="rId23"/>
    <p:sldLayoutId id="2147492816" r:id="rId24"/>
    <p:sldLayoutId id="2147492817" r:id="rId25"/>
    <p:sldLayoutId id="2147492818" r:id="rId26"/>
    <p:sldLayoutId id="2147492819" r:id="rId27"/>
    <p:sldLayoutId id="2147492820" r:id="rId28"/>
    <p:sldLayoutId id="2147492821" r:id="rId29"/>
    <p:sldLayoutId id="2147492822" r:id="rId30"/>
    <p:sldLayoutId id="2147492823" r:id="rId31"/>
    <p:sldLayoutId id="2147492824" r:id="rId32"/>
    <p:sldLayoutId id="2147492825" r:id="rId33"/>
    <p:sldLayoutId id="2147492826" r:id="rId34"/>
    <p:sldLayoutId id="2147492827" r:id="rId35"/>
    <p:sldLayoutId id="2147492828" r:id="rId36"/>
    <p:sldLayoutId id="2147492829" r:id="rId37"/>
    <p:sldLayoutId id="2147492830" r:id="rId38"/>
    <p:sldLayoutId id="2147492831" r:id="rId39"/>
    <p:sldLayoutId id="2147492832" r:id="rId40"/>
  </p:sldLayoutIdLst>
  <p:hf sldNum="0" hdr="0" dt="0"/>
  <p:txStyles>
    <p:titleStyle>
      <a:lvl1pPr algn="l" defTabSz="457189" rtl="0" eaLnBrk="1" latinLnBrk="0" hangingPunct="1">
        <a:lnSpc>
          <a:spcPct val="90000"/>
        </a:lnSpc>
        <a:spcBef>
          <a:spcPct val="0"/>
        </a:spcBef>
        <a:buNone/>
        <a:defRPr sz="2400" kern="1200">
          <a:solidFill>
            <a:schemeClr val="bg2"/>
          </a:solidFill>
          <a:latin typeface="+mj-lt"/>
          <a:ea typeface="Arial" charset="0"/>
          <a:cs typeface="Arial" charset="0"/>
        </a:defRPr>
      </a:lvl1pPr>
    </p:titleStyle>
    <p:bodyStyle>
      <a:lvl1pPr marL="0" indent="0" algn="l" defTabSz="457189"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4" indent="-173034" algn="l" defTabSz="457189"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65" indent="-173034" algn="l" defTabSz="457189"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60" indent="-168271" algn="l" defTabSz="457189"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55" indent="-173034" algn="l" defTabSz="457189"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5"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9" rtl="0" eaLnBrk="1" latinLnBrk="0" hangingPunct="1">
        <a:defRPr sz="1800" kern="1200">
          <a:solidFill>
            <a:schemeClr val="tx1"/>
          </a:solidFill>
          <a:latin typeface="+mn-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8"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2"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8"/>
            <a:ext cx="4114800" cy="4491101"/>
          </a:xfrm>
          <a:prstGeom prst="rect">
            <a:avLst/>
          </a:prstGeom>
        </p:spPr>
        <p:txBody>
          <a:bodyPr vert="horz" lIns="0" tIns="0" rIns="0" bIns="0" rtlCol="0" anchor="t" anchorCtr="0">
            <a:noAutofit/>
          </a:bodyPr>
          <a:lstStyle/>
          <a:p>
            <a:r>
              <a:rPr lang="en-US" noProof="0"/>
              <a:t>Click to edit Master title style</a:t>
            </a:r>
            <a:endParaRPr lang="en-US" noProof="0" dirty="0"/>
          </a:p>
        </p:txBody>
      </p:sp>
      <p:sp>
        <p:nvSpPr>
          <p:cNvPr id="3" name="Text Placeholder 2"/>
          <p:cNvSpPr>
            <a:spLocks noGrp="1"/>
          </p:cNvSpPr>
          <p:nvPr>
            <p:ph type="body" idx="1"/>
          </p:nvPr>
        </p:nvSpPr>
        <p:spPr>
          <a:xfrm>
            <a:off x="4800600" y="192024"/>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bg2"/>
                </a:solidFill>
                <a:latin typeface="+mn-lt"/>
                <a:ea typeface="Arial" charset="0"/>
                <a:cs typeface="Arial" charset="0"/>
              </a:defRPr>
            </a:lvl1pPr>
          </a:lstStyle>
          <a:p>
            <a:fld id="{3FD999D4-B456-9943-89B7-30D56181CE18}" type="slidenum">
              <a:rPr lang="en-US" smtClean="0"/>
              <a:pPr/>
              <a:t>‹#›</a:t>
            </a:fld>
            <a:endParaRPr lang="en-US"/>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en-US"/>
              <a:t>Watson OpenScale / © 2019 IBM Corporation / Some content IBM Confidential, as marked</a:t>
            </a:r>
          </a:p>
        </p:txBody>
      </p:sp>
    </p:spTree>
    <p:extLst>
      <p:ext uri="{BB962C8B-B14F-4D97-AF65-F5344CB8AC3E}">
        <p14:creationId xmlns:p14="http://schemas.microsoft.com/office/powerpoint/2010/main" val="535960483"/>
      </p:ext>
    </p:extLst>
  </p:cSld>
  <p:clrMap bg1="lt1" tx1="dk1" bg2="lt2" tx2="dk2" accent1="accent1" accent2="accent2" accent3="accent3" accent4="accent4" accent5="accent5" accent6="accent6" hlink="hlink" folHlink="folHlink"/>
  <p:sldLayoutIdLst>
    <p:sldLayoutId id="2147492896" r:id="rId1"/>
    <p:sldLayoutId id="2147492897" r:id="rId2"/>
    <p:sldLayoutId id="2147492898" r:id="rId3"/>
    <p:sldLayoutId id="2147492899" r:id="rId4"/>
    <p:sldLayoutId id="2147492900" r:id="rId5"/>
    <p:sldLayoutId id="2147492901" r:id="rId6"/>
    <p:sldLayoutId id="2147492902" r:id="rId7"/>
    <p:sldLayoutId id="2147492903" r:id="rId8"/>
    <p:sldLayoutId id="2147492904" r:id="rId9"/>
    <p:sldLayoutId id="2147492905" r:id="rId10"/>
    <p:sldLayoutId id="2147492906" r:id="rId11"/>
    <p:sldLayoutId id="2147492907" r:id="rId12"/>
    <p:sldLayoutId id="2147492908" r:id="rId13"/>
    <p:sldLayoutId id="2147492909" r:id="rId14"/>
    <p:sldLayoutId id="2147492910" r:id="rId15"/>
    <p:sldLayoutId id="2147492911" r:id="rId16"/>
    <p:sldLayoutId id="2147492912" r:id="rId17"/>
    <p:sldLayoutId id="2147492913" r:id="rId18"/>
    <p:sldLayoutId id="2147492914" r:id="rId19"/>
    <p:sldLayoutId id="2147492915" r:id="rId20"/>
    <p:sldLayoutId id="2147492916" r:id="rId21"/>
    <p:sldLayoutId id="2147492917" r:id="rId22"/>
    <p:sldLayoutId id="2147492918" r:id="rId23"/>
    <p:sldLayoutId id="2147492919" r:id="rId24"/>
    <p:sldLayoutId id="2147492920" r:id="rId25"/>
    <p:sldLayoutId id="2147492921" r:id="rId26"/>
    <p:sldLayoutId id="2147492922" r:id="rId27"/>
    <p:sldLayoutId id="2147492923" r:id="rId28"/>
    <p:sldLayoutId id="2147492924" r:id="rId29"/>
    <p:sldLayoutId id="2147492925" r:id="rId30"/>
    <p:sldLayoutId id="2147492926" r:id="rId31"/>
    <p:sldLayoutId id="2147492927" r:id="rId32"/>
    <p:sldLayoutId id="2147492928" r:id="rId33"/>
    <p:sldLayoutId id="2147492929" r:id="rId34"/>
    <p:sldLayoutId id="2147492930" r:id="rId35"/>
  </p:sldLayoutIdLst>
  <p:hf sldNum="0" hdr="0" dt="0"/>
  <p:txStyles>
    <p:titleStyle>
      <a:lvl1pPr algn="l" defTabSz="457200" rtl="0" eaLnBrk="1" latinLnBrk="0" hangingPunct="1">
        <a:lnSpc>
          <a:spcPct val="90000"/>
        </a:lnSpc>
        <a:spcBef>
          <a:spcPct val="0"/>
        </a:spcBef>
        <a:buNone/>
        <a:defRPr sz="2400" kern="1200">
          <a:solidFill>
            <a:schemeClr val="bg2"/>
          </a:solidFill>
          <a:latin typeface="+mj-lt"/>
          <a:ea typeface="Arial" charset="0"/>
          <a:cs typeface="Arial" charset="0"/>
        </a:defRPr>
      </a:lvl1pPr>
    </p:titleStyle>
    <p:body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9"/>
            <a:ext cx="4114800" cy="4491101"/>
          </a:xfrm>
          <a:prstGeom prst="rect">
            <a:avLst/>
          </a:prstGeom>
        </p:spPr>
        <p:txBody>
          <a:bodyPr vert="horz" lIns="0" tIns="0" rIns="0" bIns="0" rtlCol="0" anchor="t" anchorCtr="0">
            <a:noAutofit/>
          </a:bodyPr>
          <a:lstStyle/>
          <a:p>
            <a:r>
              <a:rPr lang="en-US" noProof="0"/>
              <a:t>Click to edit Master title style</a:t>
            </a:r>
            <a:endParaRPr lang="en-US" noProof="0" dirty="0"/>
          </a:p>
        </p:txBody>
      </p:sp>
      <p:sp>
        <p:nvSpPr>
          <p:cNvPr id="3" name="Text Placeholder 2"/>
          <p:cNvSpPr>
            <a:spLocks noGrp="1"/>
          </p:cNvSpPr>
          <p:nvPr>
            <p:ph type="body" idx="1"/>
          </p:nvPr>
        </p:nvSpPr>
        <p:spPr>
          <a:xfrm>
            <a:off x="4800600" y="192025"/>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tx1"/>
                </a:solidFill>
                <a:latin typeface="+mn-lt"/>
                <a:ea typeface="Arial" charset="0"/>
                <a:cs typeface="Arial" charset="0"/>
              </a:defRPr>
            </a:lvl1pPr>
          </a:lstStyle>
          <a:p>
            <a:fld id="{D0BE6F14-FF48-0F4F-A8AA-2E3F25371E4A}" type="slidenum">
              <a:rPr lang="en-US" smtClean="0"/>
              <a:pPr/>
              <a:t>‹#›</a:t>
            </a:fld>
            <a:endParaRPr lang="en-US"/>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a:t>IBM Cloud / Watson and Cloud Platform / © 2018 IBM Corporation</a:t>
            </a:r>
            <a:endParaRPr lang="en-US"/>
          </a:p>
        </p:txBody>
      </p:sp>
    </p:spTree>
    <p:extLst>
      <p:ext uri="{BB962C8B-B14F-4D97-AF65-F5344CB8AC3E}">
        <p14:creationId xmlns:p14="http://schemas.microsoft.com/office/powerpoint/2010/main" val="4252036432"/>
      </p:ext>
    </p:extLst>
  </p:cSld>
  <p:clrMap bg1="lt1" tx1="dk1" bg2="lt2" tx2="dk2" accent1="accent1" accent2="accent2" accent3="accent3" accent4="accent4" accent5="accent5" accent6="accent6" hlink="hlink" folHlink="folHlink"/>
  <p:sldLayoutIdLst>
    <p:sldLayoutId id="2147492937" r:id="rId1"/>
    <p:sldLayoutId id="2147492938" r:id="rId2"/>
    <p:sldLayoutId id="2147492939" r:id="rId3"/>
    <p:sldLayoutId id="2147492940" r:id="rId4"/>
    <p:sldLayoutId id="2147492941" r:id="rId5"/>
    <p:sldLayoutId id="2147492942" r:id="rId6"/>
    <p:sldLayoutId id="2147492943" r:id="rId7"/>
    <p:sldLayoutId id="2147492944" r:id="rId8"/>
    <p:sldLayoutId id="2147492945" r:id="rId9"/>
    <p:sldLayoutId id="2147492946" r:id="rId10"/>
    <p:sldLayoutId id="2147492947" r:id="rId11"/>
    <p:sldLayoutId id="2147492948" r:id="rId12"/>
    <p:sldLayoutId id="2147492949" r:id="rId13"/>
    <p:sldLayoutId id="2147492950" r:id="rId14"/>
    <p:sldLayoutId id="2147492951" r:id="rId15"/>
    <p:sldLayoutId id="2147492952" r:id="rId16"/>
    <p:sldLayoutId id="2147492953" r:id="rId17"/>
    <p:sldLayoutId id="2147492954" r:id="rId18"/>
    <p:sldLayoutId id="2147492955" r:id="rId19"/>
    <p:sldLayoutId id="2147492956" r:id="rId20"/>
    <p:sldLayoutId id="2147492957" r:id="rId21"/>
    <p:sldLayoutId id="2147492958" r:id="rId22"/>
    <p:sldLayoutId id="2147492959" r:id="rId23"/>
    <p:sldLayoutId id="2147492960" r:id="rId24"/>
    <p:sldLayoutId id="2147492961" r:id="rId25"/>
    <p:sldLayoutId id="2147492962" r:id="rId26"/>
    <p:sldLayoutId id="2147492963" r:id="rId27"/>
    <p:sldLayoutId id="2147492964" r:id="rId28"/>
    <p:sldLayoutId id="2147492965" r:id="rId29"/>
    <p:sldLayoutId id="2147492966" r:id="rId30"/>
    <p:sldLayoutId id="2147492967" r:id="rId31"/>
    <p:sldLayoutId id="2147492968" r:id="rId32"/>
    <p:sldLayoutId id="2147492969" r:id="rId33"/>
    <p:sldLayoutId id="2147492970" r:id="rId34"/>
    <p:sldLayoutId id="2147492971" r:id="rId35"/>
    <p:sldLayoutId id="2147492972" r:id="rId36"/>
    <p:sldLayoutId id="2147492974" r:id="rId37"/>
    <p:sldLayoutId id="2147492975" r:id="rId38"/>
  </p:sldLayoutIdLst>
  <p:txStyles>
    <p:titleStyle>
      <a:lvl1pPr algn="l" defTabSz="457189" rtl="0" eaLnBrk="1" latinLnBrk="0" hangingPunct="1">
        <a:lnSpc>
          <a:spcPct val="90000"/>
        </a:lnSpc>
        <a:spcBef>
          <a:spcPct val="0"/>
        </a:spcBef>
        <a:buNone/>
        <a:defRPr sz="2400" kern="1200">
          <a:solidFill>
            <a:schemeClr val="tx1"/>
          </a:solidFill>
          <a:latin typeface="+mj-lt"/>
          <a:ea typeface="Arial" charset="0"/>
          <a:cs typeface="Arial" charset="0"/>
        </a:defRPr>
      </a:lvl1pPr>
    </p:titleStyle>
    <p:bodyStyle>
      <a:lvl1pPr marL="0" indent="0" algn="l" defTabSz="457189" rtl="0" eaLnBrk="1" latinLnBrk="0" hangingPunct="1">
        <a:lnSpc>
          <a:spcPct val="100000"/>
        </a:lnSpc>
        <a:spcBef>
          <a:spcPts val="1100"/>
        </a:spcBef>
        <a:buFont typeface="Arial"/>
        <a:buNone/>
        <a:defRPr sz="1425" kern="1200">
          <a:solidFill>
            <a:schemeClr val="tx1"/>
          </a:solidFill>
          <a:latin typeface="+mn-lt"/>
          <a:ea typeface="Arial" charset="0"/>
          <a:cs typeface="Arial" charset="0"/>
        </a:defRPr>
      </a:lvl1pPr>
      <a:lvl2pPr marL="173034" indent="-173034" algn="l" defTabSz="457189" rtl="0" eaLnBrk="1" latinLnBrk="0" hangingPunct="1">
        <a:lnSpc>
          <a:spcPct val="100000"/>
        </a:lnSpc>
        <a:spcBef>
          <a:spcPts val="1100"/>
        </a:spcBef>
        <a:spcAft>
          <a:spcPts val="0"/>
        </a:spcAft>
        <a:buFont typeface="Arial"/>
        <a:buChar char="–"/>
        <a:defRPr sz="1425" kern="1200">
          <a:solidFill>
            <a:schemeClr val="tx1"/>
          </a:solidFill>
          <a:latin typeface="+mn-lt"/>
          <a:ea typeface="Arial" charset="0"/>
          <a:cs typeface="Arial" charset="0"/>
        </a:defRPr>
      </a:lvl2pPr>
      <a:lvl3pPr marL="396865" indent="-173034" algn="l" defTabSz="457189" rtl="0" eaLnBrk="1" latinLnBrk="0" hangingPunct="1">
        <a:lnSpc>
          <a:spcPct val="100000"/>
        </a:lnSpc>
        <a:spcBef>
          <a:spcPts val="1100"/>
        </a:spcBef>
        <a:spcAft>
          <a:spcPts val="0"/>
        </a:spcAft>
        <a:buFont typeface="Arial"/>
        <a:buChar char="•"/>
        <a:defRPr sz="1425" kern="1200">
          <a:solidFill>
            <a:schemeClr val="tx1"/>
          </a:solidFill>
          <a:latin typeface="+mn-lt"/>
          <a:ea typeface="Arial" charset="0"/>
          <a:cs typeface="Arial" charset="0"/>
        </a:defRPr>
      </a:lvl3pPr>
      <a:lvl4pPr marL="625460" indent="-168271" algn="l" defTabSz="457189" rtl="0" eaLnBrk="1" latinLnBrk="0" hangingPunct="1">
        <a:lnSpc>
          <a:spcPct val="100000"/>
        </a:lnSpc>
        <a:spcBef>
          <a:spcPts val="1100"/>
        </a:spcBef>
        <a:spcAft>
          <a:spcPts val="0"/>
        </a:spcAft>
        <a:buFont typeface="Arial"/>
        <a:buChar char="–"/>
        <a:defRPr sz="1425" kern="1200">
          <a:solidFill>
            <a:schemeClr val="tx1"/>
          </a:solidFill>
          <a:latin typeface="+mn-lt"/>
          <a:ea typeface="Arial" charset="0"/>
          <a:cs typeface="Arial" charset="0"/>
        </a:defRPr>
      </a:lvl4pPr>
      <a:lvl5pPr marL="803255" indent="-173034" algn="l" defTabSz="457189" rtl="0" eaLnBrk="1" latinLnBrk="0" hangingPunct="1">
        <a:lnSpc>
          <a:spcPct val="100000"/>
        </a:lnSpc>
        <a:spcBef>
          <a:spcPts val="1100"/>
        </a:spcBef>
        <a:spcAft>
          <a:spcPts val="0"/>
        </a:spcAft>
        <a:buFont typeface="Arial"/>
        <a:buChar char="»"/>
        <a:defRPr sz="1425" kern="1200">
          <a:solidFill>
            <a:schemeClr val="tx1"/>
          </a:solidFill>
          <a:latin typeface="+mn-lt"/>
          <a:ea typeface="Arial" charset="0"/>
          <a:cs typeface="Arial" charset="0"/>
        </a:defRPr>
      </a:lvl5pPr>
      <a:lvl6pPr marL="2514537" indent="-228594" algn="l" defTabSz="457189" rtl="0" eaLnBrk="1" latinLnBrk="0" hangingPunct="1">
        <a:spcBef>
          <a:spcPct val="20000"/>
        </a:spcBef>
        <a:buFont typeface="Arial"/>
        <a:buChar char="•"/>
        <a:defRPr sz="2025"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25" kern="1200">
          <a:solidFill>
            <a:schemeClr val="tx1"/>
          </a:solidFill>
          <a:latin typeface="+mn-lt"/>
          <a:ea typeface="+mn-ea"/>
          <a:cs typeface="+mn-cs"/>
        </a:defRPr>
      </a:lvl7pPr>
      <a:lvl8pPr marL="3428915" indent="-228594" algn="l" defTabSz="457189" rtl="0" eaLnBrk="1" latinLnBrk="0" hangingPunct="1">
        <a:spcBef>
          <a:spcPct val="20000"/>
        </a:spcBef>
        <a:buFont typeface="Arial"/>
        <a:buChar char="•"/>
        <a:defRPr sz="2025"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25" kern="1200">
          <a:solidFill>
            <a:schemeClr val="tx1"/>
          </a:solidFill>
          <a:latin typeface="+mn-lt"/>
          <a:ea typeface="+mn-ea"/>
          <a:cs typeface="+mn-cs"/>
        </a:defRPr>
      </a:lvl9pPr>
    </p:bodyStyle>
    <p:otherStyle>
      <a:defPPr>
        <a:defRPr lang="en-US"/>
      </a:defPPr>
      <a:lvl1pPr marL="0" algn="l" defTabSz="457189" rtl="0" eaLnBrk="1" latinLnBrk="0" hangingPunct="1">
        <a:defRPr sz="1800" kern="1200">
          <a:solidFill>
            <a:schemeClr val="tx1"/>
          </a:solidFill>
          <a:latin typeface="+mn-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8"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2"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mailto:nolladap@in.ibm.com"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60.tiff"/><Relationship Id="rId13" Type="http://schemas.openxmlformats.org/officeDocument/2006/relationships/image" Target="../media/image65.tiff"/><Relationship Id="rId3" Type="http://schemas.openxmlformats.org/officeDocument/2006/relationships/image" Target="../media/image55.png"/><Relationship Id="rId7" Type="http://schemas.openxmlformats.org/officeDocument/2006/relationships/image" Target="../media/image59.tiff"/><Relationship Id="rId12" Type="http://schemas.openxmlformats.org/officeDocument/2006/relationships/image" Target="../media/image64.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58.png"/><Relationship Id="rId11" Type="http://schemas.openxmlformats.org/officeDocument/2006/relationships/image" Target="../media/image63.png"/><Relationship Id="rId5" Type="http://schemas.openxmlformats.org/officeDocument/2006/relationships/image" Target="../media/image57.tiff"/><Relationship Id="rId10" Type="http://schemas.openxmlformats.org/officeDocument/2006/relationships/image" Target="../media/image62.png"/><Relationship Id="rId4" Type="http://schemas.openxmlformats.org/officeDocument/2006/relationships/image" Target="../media/image56.png"/><Relationship Id="rId9" Type="http://schemas.openxmlformats.org/officeDocument/2006/relationships/image" Target="../media/image61.tiff"/><Relationship Id="rId14" Type="http://schemas.openxmlformats.org/officeDocument/2006/relationships/image" Target="../media/image66.tiff"/></Relationships>
</file>

<file path=ppt/slides/_rels/slide1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xml"/><Relationship Id="rId1" Type="http://schemas.openxmlformats.org/officeDocument/2006/relationships/slideLayout" Target="../slideLayouts/slideLayout93.xml"/><Relationship Id="rId4" Type="http://schemas.openxmlformats.org/officeDocument/2006/relationships/image" Target="../media/image6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92.xml"/></Relationships>
</file>

<file path=ppt/slides/_rels/slide13.xml.rels><?xml version="1.0" encoding="UTF-8" standalone="yes"?>
<Relationships xmlns="http://schemas.openxmlformats.org/package/2006/relationships"><Relationship Id="rId3" Type="http://schemas.openxmlformats.org/officeDocument/2006/relationships/image" Target="../media/image69.tiff"/><Relationship Id="rId2" Type="http://schemas.openxmlformats.org/officeDocument/2006/relationships/notesSlide" Target="../notesSlides/notesSlide6.xml"/><Relationship Id="rId1" Type="http://schemas.openxmlformats.org/officeDocument/2006/relationships/slideLayout" Target="../slideLayouts/slideLayout93.xml"/><Relationship Id="rId4" Type="http://schemas.openxmlformats.org/officeDocument/2006/relationships/image" Target="../media/image70.tiff"/></Relationships>
</file>

<file path=ppt/slides/_rels/slide1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7.xml"/><Relationship Id="rId1" Type="http://schemas.openxmlformats.org/officeDocument/2006/relationships/slideLayout" Target="../slideLayouts/slideLayout93.xml"/></Relationships>
</file>

<file path=ppt/slides/_rels/slide1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8.xml"/><Relationship Id="rId1" Type="http://schemas.openxmlformats.org/officeDocument/2006/relationships/slideLayout" Target="../slideLayouts/slideLayout104.xml"/><Relationship Id="rId4" Type="http://schemas.openxmlformats.org/officeDocument/2006/relationships/image" Target="../media/image7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4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4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xml"/><Relationship Id="rId1" Type="http://schemas.openxmlformats.org/officeDocument/2006/relationships/slideLayout" Target="../slideLayouts/slideLayout156.xml"/><Relationship Id="rId5" Type="http://schemas.openxmlformats.org/officeDocument/2006/relationships/image" Target="../media/image37.png"/><Relationship Id="rId4" Type="http://schemas.openxmlformats.org/officeDocument/2006/relationships/image" Target="../media/image36.png"/></Relationships>
</file>

<file path=ppt/slides/_rels/slide8.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9.png"/><Relationship Id="rId7" Type="http://schemas.openxmlformats.org/officeDocument/2006/relationships/image" Target="../media/image43.tiff"/><Relationship Id="rId2" Type="http://schemas.openxmlformats.org/officeDocument/2006/relationships/image" Target="../media/image38.tiff"/><Relationship Id="rId1" Type="http://schemas.openxmlformats.org/officeDocument/2006/relationships/slideLayout" Target="../slideLayouts/slideLayout132.xml"/><Relationship Id="rId6" Type="http://schemas.openxmlformats.org/officeDocument/2006/relationships/image" Target="../media/image42.png"/><Relationship Id="rId5" Type="http://schemas.openxmlformats.org/officeDocument/2006/relationships/image" Target="../media/image41.png"/><Relationship Id="rId10" Type="http://schemas.openxmlformats.org/officeDocument/2006/relationships/image" Target="../media/image46.tiff"/><Relationship Id="rId4" Type="http://schemas.openxmlformats.org/officeDocument/2006/relationships/image" Target="../media/image40.png"/><Relationship Id="rId9" Type="http://schemas.openxmlformats.org/officeDocument/2006/relationships/image" Target="../media/image45.png"/></Relationships>
</file>

<file path=ppt/slides/_rels/slide9.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notesSlide" Target="../notesSlides/notesSlide3.xml"/><Relationship Id="rId1" Type="http://schemas.openxmlformats.org/officeDocument/2006/relationships/slideLayout" Target="../slideLayouts/slideLayout326.xml"/><Relationship Id="rId6" Type="http://schemas.openxmlformats.org/officeDocument/2006/relationships/image" Target="../media/image50.png"/><Relationship Id="rId5" Type="http://schemas.openxmlformats.org/officeDocument/2006/relationships/image" Target="../media/image49.png"/><Relationship Id="rId10" Type="http://schemas.openxmlformats.org/officeDocument/2006/relationships/image" Target="../media/image54.emf"/><Relationship Id="rId4" Type="http://schemas.openxmlformats.org/officeDocument/2006/relationships/image" Target="../media/image48.png"/><Relationship Id="rId9" Type="http://schemas.openxmlformats.org/officeDocument/2006/relationships/image" Target="../media/image53.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A15B507-8C14-A34E-8158-72DBE095437B}"/>
              </a:ext>
            </a:extLst>
          </p:cNvPr>
          <p:cNvSpPr>
            <a:spLocks noGrp="1"/>
          </p:cNvSpPr>
          <p:nvPr>
            <p:ph type="title"/>
          </p:nvPr>
        </p:nvSpPr>
        <p:spPr>
          <a:xfrm>
            <a:off x="228599" y="252788"/>
            <a:ext cx="4699536" cy="4438575"/>
          </a:xfrm>
        </p:spPr>
        <p:txBody>
          <a:bodyPr/>
          <a:lstStyle/>
          <a:p>
            <a:br>
              <a:rPr lang="en-US" dirty="0">
                <a:latin typeface="IBM Plex Sans" panose="020B0503050203000203" pitchFamily="34" charset="0"/>
              </a:rPr>
            </a:br>
            <a:r>
              <a:rPr lang="en-US" b="1" dirty="0">
                <a:latin typeface="IBM Plex Sans" panose="020B0503050203000203" pitchFamily="34" charset="0"/>
              </a:rPr>
              <a:t>Manage and Monitor ML Models in Development, Test and Production</a:t>
            </a:r>
            <a:br>
              <a:rPr lang="en-US" dirty="0">
                <a:latin typeface="IBM Plex Sans" panose="020B0503050203000203" pitchFamily="34" charset="0"/>
              </a:rPr>
            </a:br>
            <a:br>
              <a:rPr lang="en-US" dirty="0">
                <a:latin typeface="IBM Plex Sans" panose="020B0503050203000203" pitchFamily="34" charset="0"/>
              </a:rPr>
            </a:br>
            <a:br>
              <a:rPr lang="en-US" sz="1600" dirty="0">
                <a:latin typeface="IBM Plex Sans" panose="020B0503050203000203" pitchFamily="34" charset="0"/>
              </a:rPr>
            </a:br>
            <a:r>
              <a:rPr lang="en-US" sz="1600" dirty="0">
                <a:latin typeface="IBM Plex Sans" panose="020B0503050203000203" pitchFamily="34" charset="0"/>
              </a:rPr>
              <a:t>Naresh Olladapu</a:t>
            </a:r>
            <a:br>
              <a:rPr lang="en-US" sz="1600" dirty="0">
                <a:latin typeface="IBM Plex Sans" panose="020B0503050203000203" pitchFamily="34" charset="0"/>
              </a:rPr>
            </a:br>
            <a:r>
              <a:rPr lang="en-US" sz="1000" i="1" dirty="0">
                <a:latin typeface="IBM Plex Sans" panose="020B0503050203000203" pitchFamily="34" charset="0"/>
              </a:rPr>
              <a:t>Developer Advocate</a:t>
            </a:r>
            <a:br>
              <a:rPr lang="en-US" sz="1000" i="1" dirty="0">
                <a:latin typeface="IBM Plex Sans" panose="020B0503050203000203" pitchFamily="34" charset="0"/>
              </a:rPr>
            </a:br>
            <a:r>
              <a:rPr lang="en-US" sz="1000" i="1" dirty="0">
                <a:latin typeface="IBM Plex Sans" panose="020B0503050203000203" pitchFamily="34" charset="0"/>
              </a:rPr>
              <a:t>IBM – ISL(India Software Labs)</a:t>
            </a:r>
            <a:br>
              <a:rPr lang="en-US" sz="1000" i="1" dirty="0">
                <a:latin typeface="IBM Plex Sans" panose="020B0503050203000203" pitchFamily="34" charset="0"/>
              </a:rPr>
            </a:br>
            <a:r>
              <a:rPr lang="en-US" sz="1000" i="1" dirty="0">
                <a:latin typeface="IBM Plex Sans" panose="020B0503050203000203" pitchFamily="34" charset="0"/>
              </a:rPr>
              <a:t>Email: </a:t>
            </a:r>
            <a:r>
              <a:rPr lang="en-US" sz="1000" i="1" dirty="0">
                <a:latin typeface="IBM Plex Sans" panose="020B0503050203000203" pitchFamily="34" charset="0"/>
                <a:hlinkClick r:id="rId3"/>
              </a:rPr>
              <a:t>nolladap@in.ibm.com</a:t>
            </a:r>
            <a:br>
              <a:rPr lang="en-US" sz="1000" i="1" dirty="0">
                <a:latin typeface="IBM Plex Sans" panose="020B0503050203000203" pitchFamily="34" charset="0"/>
              </a:rPr>
            </a:br>
            <a:br>
              <a:rPr lang="en-US" sz="1600" dirty="0">
                <a:latin typeface="IBM Plex Sans" panose="020B0503050203000203" pitchFamily="34" charset="0"/>
              </a:rPr>
            </a:br>
            <a:br>
              <a:rPr lang="en-US" sz="1600" dirty="0">
                <a:latin typeface="IBM Plex Sans" panose="020B0503050203000203" pitchFamily="34" charset="0"/>
              </a:rPr>
            </a:br>
            <a:br>
              <a:rPr lang="en-US" sz="1600" dirty="0">
                <a:latin typeface="IBM Plex Sans" panose="020B0503050203000203" pitchFamily="34" charset="0"/>
              </a:rPr>
            </a:br>
            <a:br>
              <a:rPr lang="en-US" sz="1600" dirty="0">
                <a:latin typeface="IBM Plex Sans" panose="020B0503050203000203" pitchFamily="34" charset="0"/>
              </a:rPr>
            </a:br>
            <a:br>
              <a:rPr lang="en-US" sz="1600" dirty="0">
                <a:latin typeface="IBM Plex Sans" panose="020B0503050203000203" pitchFamily="34" charset="0"/>
              </a:rPr>
            </a:br>
            <a:br>
              <a:rPr lang="en-US" sz="1600" dirty="0">
                <a:latin typeface="IBM Plex Sans" panose="020B0503050203000203" pitchFamily="34" charset="0"/>
              </a:rPr>
            </a:br>
            <a:endParaRPr lang="en-US" sz="1600" dirty="0">
              <a:latin typeface="IBM Plex Sans" panose="020B0503050203000203" pitchFamily="34" charset="0"/>
            </a:endParaRPr>
          </a:p>
        </p:txBody>
      </p:sp>
    </p:spTree>
    <p:extLst>
      <p:ext uri="{BB962C8B-B14F-4D97-AF65-F5344CB8AC3E}">
        <p14:creationId xmlns:p14="http://schemas.microsoft.com/office/powerpoint/2010/main" val="21099677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Rectangle 58">
            <a:extLst>
              <a:ext uri="{FF2B5EF4-FFF2-40B4-BE49-F238E27FC236}">
                <a16:creationId xmlns:a16="http://schemas.microsoft.com/office/drawing/2014/main" id="{E3FD06E2-1FBD-694F-908E-CC21303DAE09}"/>
              </a:ext>
            </a:extLst>
          </p:cNvPr>
          <p:cNvSpPr/>
          <p:nvPr/>
        </p:nvSpPr>
        <p:spPr>
          <a:xfrm>
            <a:off x="3145455" y="3697222"/>
            <a:ext cx="5497758" cy="498220"/>
          </a:xfrm>
          <a:prstGeom prst="rect">
            <a:avLst/>
          </a:prstGeom>
          <a:solidFill>
            <a:schemeClr val="accent3">
              <a:lumMod val="50000"/>
            </a:schemeClr>
          </a:solidFill>
        </p:spPr>
        <p:txBody>
          <a:bodyPr wrap="square" lIns="0" tIns="0" rIns="0" bIns="0"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err="1">
              <a:ln>
                <a:noFill/>
              </a:ln>
              <a:solidFill>
                <a:srgbClr val="000000"/>
              </a:solidFill>
              <a:effectLst/>
              <a:uLnTx/>
              <a:uFillTx/>
              <a:latin typeface="Arial"/>
              <a:cs typeface="Arial"/>
            </a:endParaRPr>
          </a:p>
        </p:txBody>
      </p:sp>
      <p:sp>
        <p:nvSpPr>
          <p:cNvPr id="36" name="Trapezoid 35">
            <a:extLst>
              <a:ext uri="{FF2B5EF4-FFF2-40B4-BE49-F238E27FC236}">
                <a16:creationId xmlns:a16="http://schemas.microsoft.com/office/drawing/2014/main" id="{849DBF50-E8BF-A94C-B95E-067118EA4E29}"/>
              </a:ext>
            </a:extLst>
          </p:cNvPr>
          <p:cNvSpPr/>
          <p:nvPr/>
        </p:nvSpPr>
        <p:spPr>
          <a:xfrm rot="16200000">
            <a:off x="1313686" y="2452683"/>
            <a:ext cx="2619204" cy="866311"/>
          </a:xfrm>
          <a:prstGeom prst="trapezoid">
            <a:avLst>
              <a:gd name="adj" fmla="val 86786"/>
            </a:avLst>
          </a:prstGeom>
          <a:gradFill>
            <a:gsLst>
              <a:gs pos="0">
                <a:schemeClr val="bg1"/>
              </a:gs>
              <a:gs pos="10000">
                <a:schemeClr val="bg1"/>
              </a:gs>
              <a:gs pos="91000">
                <a:schemeClr val="accent3">
                  <a:lumMod val="50000"/>
                </a:schemeClr>
              </a:gs>
              <a:gs pos="100000">
                <a:schemeClr val="accent3">
                  <a:lumMod val="50000"/>
                </a:schemeClr>
              </a:gs>
            </a:gsLst>
            <a:lin ang="5400000" scaled="1"/>
          </a:gra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685800" rtl="0" eaLnBrk="1" fontAlgn="auto" latinLnBrk="0" hangingPunct="0">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srgbClr val="000000"/>
              </a:solidFill>
              <a:effectLst/>
              <a:uLnTx/>
              <a:uFillTx/>
              <a:latin typeface="Calibri"/>
              <a:ea typeface="+mn-ea"/>
              <a:cs typeface="Calibri"/>
              <a:sym typeface="Calibri"/>
            </a:endParaRPr>
          </a:p>
        </p:txBody>
      </p:sp>
      <p:sp>
        <p:nvSpPr>
          <p:cNvPr id="27" name="Slide Number Placeholder 1">
            <a:extLst>
              <a:ext uri="{FF2B5EF4-FFF2-40B4-BE49-F238E27FC236}">
                <a16:creationId xmlns:a16="http://schemas.microsoft.com/office/drawing/2014/main" id="{4470F717-2E86-487C-B3E2-BC0851E51E07}"/>
              </a:ext>
            </a:extLst>
          </p:cNvPr>
          <p:cNvSpPr txBox="1">
            <a:spLocks/>
          </p:cNvSpPr>
          <p:nvPr/>
        </p:nvSpPr>
        <p:spPr>
          <a:xfrm>
            <a:off x="8612778" y="4903296"/>
            <a:ext cx="337457" cy="198366"/>
          </a:xfrm>
          <a:prstGeom prst="rect">
            <a:avLst/>
          </a:prstGeom>
        </p:spPr>
        <p:txBody>
          <a:bodyPr vert="horz" lIns="0" tIns="0" rIns="0" bIns="0" rtlCol="0" anchor="ctr"/>
          <a:lstStyle>
            <a:defPPr>
              <a:defRPr lang="en-US"/>
            </a:defPPr>
            <a:lvl1pPr marL="0" algn="l" defTabSz="914400" rtl="0" eaLnBrk="1" latinLnBrk="0" hangingPunct="1">
              <a:defRPr sz="800" kern="1200" baseline="0">
                <a:solidFill>
                  <a:schemeClr val="bg2"/>
                </a:solidFill>
                <a:latin typeface="+mn-lt"/>
                <a:ea typeface="IBM Plex Sans" panose="020B0503050203000203" pitchFamily="34" charset="0"/>
                <a:cs typeface="Arial"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fld id="{D0BE6F14-FF48-0F4F-A8AA-2E3F25371E4A}" type="slidenum">
              <a:rPr kumimoji="0" lang="en-US" sz="500" b="0" i="0" u="none" strike="noStrike" kern="1200" cap="none" spc="0" normalizeH="0" baseline="0" noProof="0">
                <a:ln>
                  <a:noFill/>
                </a:ln>
                <a:solidFill>
                  <a:srgbClr val="FFFFFF"/>
                </a:solidFill>
                <a:effectLst/>
                <a:uLnTx/>
                <a:uFillTx/>
                <a:latin typeface="IBM Plex Sans"/>
                <a:cs typeface="Arial" charset="0"/>
              </a:rPr>
              <a:pPr marL="0" marR="0" lvl="0" indent="0" algn="r" defTabSz="685783" rtl="0" eaLnBrk="1" fontAlgn="auto" latinLnBrk="0" hangingPunct="1">
                <a:lnSpc>
                  <a:spcPct val="100000"/>
                </a:lnSpc>
                <a:spcBef>
                  <a:spcPts val="0"/>
                </a:spcBef>
                <a:spcAft>
                  <a:spcPts val="0"/>
                </a:spcAft>
                <a:buClrTx/>
                <a:buSzTx/>
                <a:buFontTx/>
                <a:buNone/>
                <a:tabLst/>
                <a:defRPr/>
              </a:pPr>
              <a:t>10</a:t>
            </a:fld>
            <a:endParaRPr kumimoji="0" lang="en-US" sz="500" b="0" i="0" u="none" strike="noStrike" kern="1200" cap="none" spc="0" normalizeH="0" baseline="0" noProof="0" dirty="0">
              <a:ln>
                <a:noFill/>
              </a:ln>
              <a:solidFill>
                <a:srgbClr val="FFFFFF"/>
              </a:solidFill>
              <a:effectLst/>
              <a:uLnTx/>
              <a:uFillTx/>
              <a:latin typeface="IBM Plex Sans"/>
              <a:cs typeface="Arial" charset="0"/>
            </a:endParaRPr>
          </a:p>
        </p:txBody>
      </p:sp>
      <p:grpSp>
        <p:nvGrpSpPr>
          <p:cNvPr id="24" name="Group 23">
            <a:extLst>
              <a:ext uri="{FF2B5EF4-FFF2-40B4-BE49-F238E27FC236}">
                <a16:creationId xmlns:a16="http://schemas.microsoft.com/office/drawing/2014/main" id="{4572E4AD-22F7-5F4E-B55A-B4B46901EB97}"/>
              </a:ext>
            </a:extLst>
          </p:cNvPr>
          <p:cNvGrpSpPr/>
          <p:nvPr/>
        </p:nvGrpSpPr>
        <p:grpSpPr>
          <a:xfrm>
            <a:off x="323975" y="2249439"/>
            <a:ext cx="1982411" cy="918684"/>
            <a:chOff x="2971649" y="1284474"/>
            <a:chExt cx="5725440" cy="2734419"/>
          </a:xfrm>
        </p:grpSpPr>
        <p:grpSp>
          <p:nvGrpSpPr>
            <p:cNvPr id="25" name="Group 24">
              <a:extLst>
                <a:ext uri="{FF2B5EF4-FFF2-40B4-BE49-F238E27FC236}">
                  <a16:creationId xmlns:a16="http://schemas.microsoft.com/office/drawing/2014/main" id="{4CCB7A50-2A7F-3F47-82C3-ACA7C32DFA7B}"/>
                </a:ext>
              </a:extLst>
            </p:cNvPr>
            <p:cNvGrpSpPr/>
            <p:nvPr/>
          </p:nvGrpSpPr>
          <p:grpSpPr>
            <a:xfrm>
              <a:off x="2971649" y="1556246"/>
              <a:ext cx="4610169" cy="2399670"/>
              <a:chOff x="315215" y="2022351"/>
              <a:chExt cx="6594276" cy="1999313"/>
            </a:xfrm>
          </p:grpSpPr>
          <p:sp>
            <p:nvSpPr>
              <p:cNvPr id="31" name="Rectangle 30">
                <a:extLst>
                  <a:ext uri="{FF2B5EF4-FFF2-40B4-BE49-F238E27FC236}">
                    <a16:creationId xmlns:a16="http://schemas.microsoft.com/office/drawing/2014/main" id="{2EFE6D89-6F50-2040-98B9-532A64982D06}"/>
                  </a:ext>
                </a:extLst>
              </p:cNvPr>
              <p:cNvSpPr/>
              <p:nvPr/>
            </p:nvSpPr>
            <p:spPr>
              <a:xfrm flipH="1">
                <a:off x="1797622" y="2022351"/>
                <a:ext cx="4998673" cy="419784"/>
              </a:xfrm>
              <a:prstGeom prst="rect">
                <a:avLst/>
              </a:prstGeom>
              <a:gradFill flip="none" rotWithShape="1">
                <a:gsLst>
                  <a:gs pos="0">
                    <a:schemeClr val="accent2">
                      <a:lumMod val="50000"/>
                    </a:schemeClr>
                  </a:gs>
                  <a:gs pos="77000">
                    <a:schemeClr val="bg1">
                      <a:lumMod val="95000"/>
                    </a:schemeClr>
                  </a:gs>
                  <a:gs pos="88000">
                    <a:schemeClr val="bg1"/>
                  </a:gs>
                  <a:gs pos="100000">
                    <a:schemeClr val="bg1"/>
                  </a:gs>
                </a:gsLst>
                <a:lin ang="10800000" scaled="1"/>
                <a:tileRect/>
              </a:gradFill>
              <a:ln w="9525" cap="flat">
                <a:noFill/>
                <a:prstDash val="solid"/>
                <a:round/>
              </a:ln>
              <a:effectLst/>
              <a:sp3d/>
            </p:spPr>
            <p:txBody>
              <a:bodyPr rot="0" spcFirstLastPara="1" vertOverflow="overflow" horzOverflow="overflow" vert="horz" wrap="square" lIns="0" tIns="0" rIns="0" bIns="0" numCol="1" spcCol="38100" rtlCol="0" anchor="t">
                <a:spAutoFit/>
              </a:bodyPr>
              <a:lstStyle/>
              <a:p>
                <a:pPr marL="0" marR="0" lvl="0" indent="0" algn="l" defTabSz="385763" rtl="0" eaLnBrk="1" fontAlgn="auto" latinLnBrk="0" hangingPunct="0">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rgbClr val="FFFFFF"/>
                    </a:solidFill>
                    <a:effectLst/>
                    <a:uLnTx/>
                    <a:uFillTx/>
                    <a:latin typeface="IBM Plex Sans"/>
                    <a:ea typeface="IBM Plex Sans"/>
                    <a:cs typeface="IBM Plex Sans"/>
                    <a:sym typeface="IBM Plex Sans"/>
                  </a:rPr>
                  <a:t>  Infuse</a:t>
                </a:r>
              </a:p>
            </p:txBody>
          </p:sp>
          <p:sp>
            <p:nvSpPr>
              <p:cNvPr id="32" name="Rectangle 31">
                <a:extLst>
                  <a:ext uri="{FF2B5EF4-FFF2-40B4-BE49-F238E27FC236}">
                    <a16:creationId xmlns:a16="http://schemas.microsoft.com/office/drawing/2014/main" id="{53BFB61A-9EDF-B443-9448-8C32C309385E}"/>
                  </a:ext>
                </a:extLst>
              </p:cNvPr>
              <p:cNvSpPr/>
              <p:nvPr/>
            </p:nvSpPr>
            <p:spPr>
              <a:xfrm flipH="1">
                <a:off x="1195936" y="2552378"/>
                <a:ext cx="4972015" cy="419784"/>
              </a:xfrm>
              <a:prstGeom prst="rect">
                <a:avLst/>
              </a:prstGeom>
              <a:gradFill flip="none" rotWithShape="1">
                <a:gsLst>
                  <a:gs pos="0">
                    <a:schemeClr val="accent2">
                      <a:lumMod val="50000"/>
                    </a:schemeClr>
                  </a:gs>
                  <a:gs pos="77000">
                    <a:schemeClr val="bg1">
                      <a:lumMod val="95000"/>
                    </a:schemeClr>
                  </a:gs>
                  <a:gs pos="88000">
                    <a:schemeClr val="bg1"/>
                  </a:gs>
                  <a:gs pos="100000">
                    <a:schemeClr val="bg1"/>
                  </a:gs>
                </a:gsLst>
                <a:lin ang="10800000" scaled="1"/>
                <a:tileRect/>
              </a:gradFill>
              <a:ln w="9525" cap="flat">
                <a:noFill/>
                <a:prstDash val="solid"/>
                <a:round/>
              </a:ln>
              <a:effectLst/>
              <a:sp3d/>
            </p:spPr>
            <p:txBody>
              <a:bodyPr rot="0" spcFirstLastPara="1" vertOverflow="overflow" horzOverflow="overflow" vert="horz" wrap="square" lIns="0" tIns="0" rIns="0" bIns="0" numCol="1" spcCol="38100" rtlCol="0" anchor="t">
                <a:spAutoFit/>
              </a:bodyPr>
              <a:lstStyle/>
              <a:p>
                <a:pPr marL="0" marR="0" lvl="0" indent="0" algn="l" defTabSz="385763" rtl="0" eaLnBrk="1" fontAlgn="auto" latinLnBrk="0" hangingPunct="0">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rgbClr val="FFFFFF"/>
                    </a:solidFill>
                    <a:effectLst/>
                    <a:uLnTx/>
                    <a:uFillTx/>
                    <a:latin typeface="IBM Plex Sans"/>
                    <a:ea typeface="IBM Plex Sans"/>
                    <a:cs typeface="IBM Plex Sans"/>
                    <a:sym typeface="IBM Plex Sans"/>
                  </a:rPr>
                  <a:t>  Analyze</a:t>
                </a:r>
              </a:p>
            </p:txBody>
          </p:sp>
          <p:sp>
            <p:nvSpPr>
              <p:cNvPr id="33" name="Rectangle 32">
                <a:extLst>
                  <a:ext uri="{FF2B5EF4-FFF2-40B4-BE49-F238E27FC236}">
                    <a16:creationId xmlns:a16="http://schemas.microsoft.com/office/drawing/2014/main" id="{3E1CD61A-8A80-9C40-804E-949FA7C3EF60}"/>
                  </a:ext>
                </a:extLst>
              </p:cNvPr>
              <p:cNvSpPr/>
              <p:nvPr/>
            </p:nvSpPr>
            <p:spPr>
              <a:xfrm flipH="1">
                <a:off x="756429" y="3082571"/>
                <a:ext cx="5633147" cy="419784"/>
              </a:xfrm>
              <a:prstGeom prst="rect">
                <a:avLst/>
              </a:prstGeom>
              <a:gradFill flip="none" rotWithShape="1">
                <a:gsLst>
                  <a:gs pos="0">
                    <a:schemeClr val="accent2">
                      <a:lumMod val="50000"/>
                    </a:schemeClr>
                  </a:gs>
                  <a:gs pos="77000">
                    <a:schemeClr val="bg1">
                      <a:lumMod val="95000"/>
                    </a:schemeClr>
                  </a:gs>
                  <a:gs pos="88000">
                    <a:schemeClr val="bg1"/>
                  </a:gs>
                  <a:gs pos="100000">
                    <a:schemeClr val="bg1"/>
                  </a:gs>
                </a:gsLst>
                <a:lin ang="10800000" scaled="1"/>
                <a:tileRect/>
              </a:gradFill>
              <a:ln w="9525" cap="flat">
                <a:noFill/>
                <a:prstDash val="solid"/>
                <a:round/>
              </a:ln>
              <a:effectLst/>
              <a:sp3d/>
            </p:spPr>
            <p:txBody>
              <a:bodyPr rot="0" spcFirstLastPara="1" vertOverflow="overflow" horzOverflow="overflow" vert="horz" wrap="square" lIns="0" tIns="0" rIns="0" bIns="0" numCol="1" spcCol="38100" rtlCol="0" anchor="t">
                <a:spAutoFit/>
              </a:bodyPr>
              <a:lstStyle/>
              <a:p>
                <a:pPr marL="0" marR="0" lvl="0" indent="0" algn="l" defTabSz="385763" rtl="0" eaLnBrk="1" fontAlgn="auto" latinLnBrk="0" hangingPunct="0">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rgbClr val="FFFFFF"/>
                    </a:solidFill>
                    <a:effectLst/>
                    <a:uLnTx/>
                    <a:uFillTx/>
                    <a:latin typeface="IBM Plex Sans"/>
                    <a:ea typeface="IBM Plex Sans"/>
                    <a:cs typeface="IBM Plex Sans"/>
                    <a:sym typeface="IBM Plex Sans"/>
                  </a:rPr>
                  <a:t>  Organize</a:t>
                </a:r>
              </a:p>
            </p:txBody>
          </p:sp>
          <p:sp>
            <p:nvSpPr>
              <p:cNvPr id="34" name="Rectangle 33">
                <a:extLst>
                  <a:ext uri="{FF2B5EF4-FFF2-40B4-BE49-F238E27FC236}">
                    <a16:creationId xmlns:a16="http://schemas.microsoft.com/office/drawing/2014/main" id="{EDA0E874-77F1-CB44-A641-5B71DF66DC51}"/>
                  </a:ext>
                </a:extLst>
              </p:cNvPr>
              <p:cNvSpPr/>
              <p:nvPr/>
            </p:nvSpPr>
            <p:spPr>
              <a:xfrm flipH="1">
                <a:off x="315215" y="3601880"/>
                <a:ext cx="6594276" cy="419784"/>
              </a:xfrm>
              <a:prstGeom prst="rect">
                <a:avLst/>
              </a:prstGeom>
              <a:gradFill flip="none" rotWithShape="1">
                <a:gsLst>
                  <a:gs pos="0">
                    <a:schemeClr val="accent2">
                      <a:lumMod val="50000"/>
                    </a:schemeClr>
                  </a:gs>
                  <a:gs pos="77000">
                    <a:schemeClr val="bg1">
                      <a:lumMod val="95000"/>
                    </a:schemeClr>
                  </a:gs>
                  <a:gs pos="88000">
                    <a:schemeClr val="bg1"/>
                  </a:gs>
                  <a:gs pos="100000">
                    <a:schemeClr val="bg1"/>
                  </a:gs>
                </a:gsLst>
                <a:lin ang="10800000" scaled="1"/>
                <a:tileRect/>
              </a:gradFill>
              <a:ln w="9525" cap="flat">
                <a:noFill/>
                <a:prstDash val="solid"/>
                <a:round/>
              </a:ln>
              <a:effectLst/>
              <a:sp3d/>
            </p:spPr>
            <p:txBody>
              <a:bodyPr rot="0" spcFirstLastPara="1" vertOverflow="overflow" horzOverflow="overflow" vert="horz" wrap="square" lIns="0" tIns="0" rIns="0" bIns="0" numCol="1" spcCol="38100" rtlCol="0" anchor="t">
                <a:spAutoFit/>
              </a:bodyPr>
              <a:lstStyle/>
              <a:p>
                <a:pPr marL="0" marR="0" lvl="0" indent="0" algn="l" defTabSz="385763" rtl="0" eaLnBrk="1" fontAlgn="auto" latinLnBrk="0" hangingPunct="0">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rgbClr val="FFFFFF"/>
                    </a:solidFill>
                    <a:effectLst/>
                    <a:uLnTx/>
                    <a:uFillTx/>
                    <a:latin typeface="IBM Plex Sans"/>
                    <a:ea typeface="IBM Plex Sans"/>
                    <a:cs typeface="IBM Plex Sans"/>
                    <a:sym typeface="IBM Plex Sans"/>
                  </a:rPr>
                  <a:t>  Collect</a:t>
                </a:r>
              </a:p>
            </p:txBody>
          </p:sp>
        </p:grpSp>
        <p:pic>
          <p:nvPicPr>
            <p:cNvPr id="29" name="Picture 28">
              <a:extLst>
                <a:ext uri="{FF2B5EF4-FFF2-40B4-BE49-F238E27FC236}">
                  <a16:creationId xmlns:a16="http://schemas.microsoft.com/office/drawing/2014/main" id="{15CC531D-A15C-FD48-A86D-B6EA97C22A99}"/>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5338444" y="1284474"/>
              <a:ext cx="3358645" cy="2734419"/>
            </a:xfrm>
            <a:prstGeom prst="rect">
              <a:avLst/>
            </a:prstGeom>
          </p:spPr>
        </p:pic>
      </p:grpSp>
      <p:sp>
        <p:nvSpPr>
          <p:cNvPr id="35" name="Text Placeholder 1">
            <a:extLst>
              <a:ext uri="{FF2B5EF4-FFF2-40B4-BE49-F238E27FC236}">
                <a16:creationId xmlns:a16="http://schemas.microsoft.com/office/drawing/2014/main" id="{C13632EF-761F-DC4E-BA07-A6109F282F54}"/>
              </a:ext>
            </a:extLst>
          </p:cNvPr>
          <p:cNvSpPr txBox="1">
            <a:spLocks/>
          </p:cNvSpPr>
          <p:nvPr/>
        </p:nvSpPr>
        <p:spPr>
          <a:xfrm>
            <a:off x="386370" y="2097912"/>
            <a:ext cx="1968605" cy="317904"/>
          </a:xfrm>
          <a:prstGeom prst="rect">
            <a:avLst/>
          </a:prstGeom>
          <a:ln w="12700">
            <a:miter lim="400000"/>
          </a:ln>
          <a:extLst>
            <a:ext uri="{C572A759-6A51-4108-AA02-DFA0A04FC94B}">
              <ma14:wrappingTextBoxFlag xmlns:ma14="http://schemas.microsoft.com/office/mac/drawingml/2011/main" xmlns="" val="1"/>
            </a:ext>
          </a:extLst>
        </p:spPr>
        <p:txBody>
          <a:bodyPr lIns="0" tIns="0" rIns="0" bIns="0"/>
          <a:lstStyle>
            <a:lvl1pPr marL="0" marR="0" indent="0" algn="l" defTabSz="457189" rtl="0" latinLnBrk="0">
              <a:lnSpc>
                <a:spcPct val="100000"/>
              </a:lnSpc>
              <a:spcBef>
                <a:spcPts val="1100"/>
              </a:spcBef>
              <a:spcAft>
                <a:spcPts val="0"/>
              </a:spcAft>
              <a:buClrTx/>
              <a:buSzTx/>
              <a:buFontTx/>
              <a:buNone/>
              <a:tabLst/>
              <a:defRPr sz="1400" b="0" i="0" u="none" strike="noStrike" cap="none" spc="0" baseline="0">
                <a:ln>
                  <a:noFill/>
                </a:ln>
                <a:solidFill>
                  <a:srgbClr val="FFFFFF"/>
                </a:solidFill>
                <a:uFillTx/>
                <a:latin typeface="IBM Plex Sans"/>
                <a:ea typeface="IBM Plex Sans"/>
                <a:cs typeface="IBM Plex Sans"/>
                <a:sym typeface="IBM Plex Sans"/>
              </a:defRPr>
            </a:lvl1pPr>
            <a:lvl2pPr marL="173033" marR="0" indent="-173033" algn="l" defTabSz="457189" rtl="0" latinLnBrk="0">
              <a:lnSpc>
                <a:spcPct val="100000"/>
              </a:lnSpc>
              <a:spcBef>
                <a:spcPts val="1100"/>
              </a:spcBef>
              <a:spcAft>
                <a:spcPts val="0"/>
              </a:spcAft>
              <a:buClrTx/>
              <a:buSzPct val="100000"/>
              <a:buFontTx/>
              <a:buChar char="–"/>
              <a:tabLst/>
              <a:defRPr sz="1400" b="0" i="0" u="none" strike="noStrike" cap="none" spc="0" baseline="0">
                <a:ln>
                  <a:noFill/>
                </a:ln>
                <a:solidFill>
                  <a:srgbClr val="FFFFFF"/>
                </a:solidFill>
                <a:uFillTx/>
                <a:latin typeface="IBM Plex Sans"/>
                <a:ea typeface="IBM Plex Sans"/>
                <a:cs typeface="IBM Plex Sans"/>
                <a:sym typeface="IBM Plex Sans"/>
              </a:defRPr>
            </a:lvl2pPr>
            <a:lvl3pPr marL="396865" marR="0" indent="-173033" algn="l" defTabSz="457189" rtl="0" latinLnBrk="0">
              <a:lnSpc>
                <a:spcPct val="100000"/>
              </a:lnSpc>
              <a:spcBef>
                <a:spcPts val="1100"/>
              </a:spcBef>
              <a:spcAft>
                <a:spcPts val="0"/>
              </a:spcAft>
              <a:buClrTx/>
              <a:buSzPct val="100000"/>
              <a:buFontTx/>
              <a:buChar char="•"/>
              <a:tabLst/>
              <a:defRPr sz="1400" b="0" i="0" u="none" strike="noStrike" cap="none" spc="0" baseline="0">
                <a:ln>
                  <a:noFill/>
                </a:ln>
                <a:solidFill>
                  <a:srgbClr val="FFFFFF"/>
                </a:solidFill>
                <a:uFillTx/>
                <a:latin typeface="IBM Plex Sans"/>
                <a:ea typeface="IBM Plex Sans"/>
                <a:cs typeface="IBM Plex Sans"/>
                <a:sym typeface="IBM Plex Sans"/>
              </a:defRPr>
            </a:lvl3pPr>
            <a:lvl4pPr marL="625460" marR="0" indent="-168271" algn="l" defTabSz="457189" rtl="0" latinLnBrk="0">
              <a:lnSpc>
                <a:spcPct val="100000"/>
              </a:lnSpc>
              <a:spcBef>
                <a:spcPts val="1100"/>
              </a:spcBef>
              <a:spcAft>
                <a:spcPts val="0"/>
              </a:spcAft>
              <a:buClrTx/>
              <a:buSzPct val="100000"/>
              <a:buFontTx/>
              <a:buChar char="–"/>
              <a:tabLst/>
              <a:defRPr sz="1400" b="0" i="0" u="none" strike="noStrike" cap="none" spc="0" baseline="0">
                <a:ln>
                  <a:noFill/>
                </a:ln>
                <a:solidFill>
                  <a:srgbClr val="FFFFFF"/>
                </a:solidFill>
                <a:uFillTx/>
                <a:latin typeface="IBM Plex Sans"/>
                <a:ea typeface="IBM Plex Sans"/>
                <a:cs typeface="IBM Plex Sans"/>
                <a:sym typeface="IBM Plex Sans"/>
              </a:defRPr>
            </a:lvl4pPr>
            <a:lvl5pPr marL="803255" marR="0" indent="-173033" algn="l" defTabSz="457189" rtl="0" latinLnBrk="0">
              <a:lnSpc>
                <a:spcPct val="100000"/>
              </a:lnSpc>
              <a:spcBef>
                <a:spcPts val="1100"/>
              </a:spcBef>
              <a:spcAft>
                <a:spcPts val="0"/>
              </a:spcAft>
              <a:buClrTx/>
              <a:buSzPct val="100000"/>
              <a:buFontTx/>
              <a:buChar char="»"/>
              <a:tabLst/>
              <a:defRPr sz="1400" b="0" i="0" u="none" strike="noStrike" cap="none" spc="0" baseline="0">
                <a:ln>
                  <a:noFill/>
                </a:ln>
                <a:solidFill>
                  <a:srgbClr val="FFFFFF"/>
                </a:solidFill>
                <a:uFillTx/>
                <a:latin typeface="IBM Plex Sans"/>
                <a:ea typeface="IBM Plex Sans"/>
                <a:cs typeface="IBM Plex Sans"/>
                <a:sym typeface="IBM Plex Sans"/>
              </a:defRPr>
            </a:lvl5pPr>
            <a:lvl6pPr marL="2445959" marR="0" indent="-160016" algn="l" defTabSz="457189" rtl="0" latinLnBrk="0">
              <a:lnSpc>
                <a:spcPct val="100000"/>
              </a:lnSpc>
              <a:spcBef>
                <a:spcPts val="1100"/>
              </a:spcBef>
              <a:spcAft>
                <a:spcPts val="0"/>
              </a:spcAft>
              <a:buClrTx/>
              <a:buSzPct val="100000"/>
              <a:buFontTx/>
              <a:buChar char="•"/>
              <a:tabLst/>
              <a:defRPr sz="1400" b="0" i="0" u="none" strike="noStrike" cap="none" spc="0" baseline="0">
                <a:ln>
                  <a:noFill/>
                </a:ln>
                <a:solidFill>
                  <a:srgbClr val="FFFFFF"/>
                </a:solidFill>
                <a:uFillTx/>
                <a:latin typeface="IBM Plex Sans"/>
                <a:ea typeface="IBM Plex Sans"/>
                <a:cs typeface="IBM Plex Sans"/>
                <a:sym typeface="IBM Plex Sans"/>
              </a:defRPr>
            </a:lvl6pPr>
            <a:lvl7pPr marL="2903147" marR="0" indent="-160016" algn="l" defTabSz="457189" rtl="0" latinLnBrk="0">
              <a:lnSpc>
                <a:spcPct val="100000"/>
              </a:lnSpc>
              <a:spcBef>
                <a:spcPts val="1100"/>
              </a:spcBef>
              <a:spcAft>
                <a:spcPts val="0"/>
              </a:spcAft>
              <a:buClrTx/>
              <a:buSzPct val="100000"/>
              <a:buFontTx/>
              <a:buChar char="•"/>
              <a:tabLst/>
              <a:defRPr sz="1400" b="0" i="0" u="none" strike="noStrike" cap="none" spc="0" baseline="0">
                <a:ln>
                  <a:noFill/>
                </a:ln>
                <a:solidFill>
                  <a:srgbClr val="FFFFFF"/>
                </a:solidFill>
                <a:uFillTx/>
                <a:latin typeface="IBM Plex Sans"/>
                <a:ea typeface="IBM Plex Sans"/>
                <a:cs typeface="IBM Plex Sans"/>
                <a:sym typeface="IBM Plex Sans"/>
              </a:defRPr>
            </a:lvl7pPr>
            <a:lvl8pPr marL="3360336" marR="0" indent="-160016" algn="l" defTabSz="457189" rtl="0" latinLnBrk="0">
              <a:lnSpc>
                <a:spcPct val="100000"/>
              </a:lnSpc>
              <a:spcBef>
                <a:spcPts val="1100"/>
              </a:spcBef>
              <a:spcAft>
                <a:spcPts val="0"/>
              </a:spcAft>
              <a:buClrTx/>
              <a:buSzPct val="100000"/>
              <a:buFontTx/>
              <a:buChar char="•"/>
              <a:tabLst/>
              <a:defRPr sz="1400" b="0" i="0" u="none" strike="noStrike" cap="none" spc="0" baseline="0">
                <a:ln>
                  <a:noFill/>
                </a:ln>
                <a:solidFill>
                  <a:srgbClr val="FFFFFF"/>
                </a:solidFill>
                <a:uFillTx/>
                <a:latin typeface="IBM Plex Sans"/>
                <a:ea typeface="IBM Plex Sans"/>
                <a:cs typeface="IBM Plex Sans"/>
                <a:sym typeface="IBM Plex Sans"/>
              </a:defRPr>
            </a:lvl8pPr>
            <a:lvl9pPr marL="3817525" marR="0" indent="-160016" algn="l" defTabSz="457189" rtl="0" latinLnBrk="0">
              <a:lnSpc>
                <a:spcPct val="100000"/>
              </a:lnSpc>
              <a:spcBef>
                <a:spcPts val="1100"/>
              </a:spcBef>
              <a:spcAft>
                <a:spcPts val="0"/>
              </a:spcAft>
              <a:buClrTx/>
              <a:buSzPct val="100000"/>
              <a:buFontTx/>
              <a:buChar char="•"/>
              <a:tabLst/>
              <a:defRPr sz="1400" b="0" i="0" u="none" strike="noStrike" cap="none" spc="0" baseline="0">
                <a:ln>
                  <a:noFill/>
                </a:ln>
                <a:solidFill>
                  <a:srgbClr val="FFFFFF"/>
                </a:solidFill>
                <a:uFillTx/>
                <a:latin typeface="IBM Plex Sans"/>
                <a:ea typeface="IBM Plex Sans"/>
                <a:cs typeface="IBM Plex Sans"/>
                <a:sym typeface="IBM Plex Sans"/>
              </a:defRPr>
            </a:lvl9pPr>
          </a:lstStyle>
          <a:p>
            <a:pPr marL="0" marR="0" lvl="0" indent="0" algn="ctr" defTabSz="457189" rtl="0" eaLnBrk="1" fontAlgn="auto" latinLnBrk="0" hangingPunct="1">
              <a:lnSpc>
                <a:spcPct val="100000"/>
              </a:lnSpc>
              <a:spcBef>
                <a:spcPts val="1100"/>
              </a:spcBef>
              <a:spcAft>
                <a:spcPts val="0"/>
              </a:spcAft>
              <a:buClrTx/>
              <a:buSzTx/>
              <a:buFontTx/>
              <a:buNone/>
              <a:tabLst/>
              <a:defRPr/>
            </a:pPr>
            <a:r>
              <a:rPr kumimoji="0" lang="en-US" sz="1200" b="1" i="0" u="none" strike="noStrike" kern="0" cap="none" spc="0" normalizeH="0" baseline="0" noProof="0" dirty="0">
                <a:ln>
                  <a:noFill/>
                </a:ln>
                <a:solidFill>
                  <a:srgbClr val="69A6FF"/>
                </a:solidFill>
                <a:effectLst/>
                <a:uLnTx/>
                <a:uFillTx/>
                <a:latin typeface="IBM Plex Sans"/>
                <a:sym typeface="IBM Plex Sans"/>
              </a:rPr>
              <a:t>The AI Ladder</a:t>
            </a:r>
          </a:p>
        </p:txBody>
      </p:sp>
      <p:sp>
        <p:nvSpPr>
          <p:cNvPr id="52" name="Rectangle 51">
            <a:extLst>
              <a:ext uri="{FF2B5EF4-FFF2-40B4-BE49-F238E27FC236}">
                <a16:creationId xmlns:a16="http://schemas.microsoft.com/office/drawing/2014/main" id="{3088DA47-B2E5-F741-94BA-D9CE8FC8F019}"/>
              </a:ext>
            </a:extLst>
          </p:cNvPr>
          <p:cNvSpPr/>
          <p:nvPr/>
        </p:nvSpPr>
        <p:spPr>
          <a:xfrm>
            <a:off x="3145455" y="1576235"/>
            <a:ext cx="5531841" cy="470250"/>
          </a:xfrm>
          <a:prstGeom prst="rect">
            <a:avLst/>
          </a:prstGeom>
          <a:solidFill>
            <a:schemeClr val="accent3"/>
          </a:solidFill>
          <a:ln w="28575">
            <a:solidFill>
              <a:srgbClr val="00B050"/>
            </a:solidFill>
          </a:ln>
        </p:spPr>
        <p:txBody>
          <a:bodyPr wrap="square" lIns="0" tIns="0" rIns="0" bIns="0"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err="1">
              <a:ln>
                <a:noFill/>
              </a:ln>
              <a:solidFill>
                <a:srgbClr val="000000"/>
              </a:solidFill>
              <a:effectLst/>
              <a:uLnTx/>
              <a:uFillTx/>
              <a:latin typeface="Arial"/>
              <a:cs typeface="Arial"/>
            </a:endParaRPr>
          </a:p>
        </p:txBody>
      </p:sp>
      <p:sp>
        <p:nvSpPr>
          <p:cNvPr id="48" name="TextBox 47">
            <a:extLst>
              <a:ext uri="{FF2B5EF4-FFF2-40B4-BE49-F238E27FC236}">
                <a16:creationId xmlns:a16="http://schemas.microsoft.com/office/drawing/2014/main" id="{D7CA43F3-826A-D846-8EC1-319554A90D57}"/>
              </a:ext>
            </a:extLst>
          </p:cNvPr>
          <p:cNvSpPr txBox="1"/>
          <p:nvPr/>
        </p:nvSpPr>
        <p:spPr>
          <a:xfrm>
            <a:off x="5329223" y="1619287"/>
            <a:ext cx="2259761" cy="3770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lvl="0" indent="0" algn="l" defTabSz="685800" rtl="0" eaLnBrk="1" fontAlgn="auto" latinLnBrk="0" hangingPunct="0">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IBM Plex Sans" panose="020B0503050203000203" pitchFamily="34" charset="77"/>
                <a:cs typeface="Calibri"/>
                <a:sym typeface="Calibri"/>
              </a:rPr>
              <a:t>Pre-built Use Cases</a:t>
            </a:r>
            <a:endParaRPr kumimoji="0" lang="en-US" sz="100" b="0" i="0" u="none" strike="noStrike" kern="1200" cap="none" spc="0" normalizeH="0" baseline="0" noProof="0" dirty="0">
              <a:ln>
                <a:noFill/>
              </a:ln>
              <a:solidFill>
                <a:srgbClr val="FFFFFF"/>
              </a:solidFill>
              <a:effectLst/>
              <a:uLnTx/>
              <a:uFillTx/>
              <a:latin typeface="IBM Plex Sans" panose="020B0503050203000203" pitchFamily="34" charset="77"/>
              <a:cs typeface="Calibri"/>
              <a:sym typeface="Calibri"/>
            </a:endParaRPr>
          </a:p>
          <a:p>
            <a:pPr marL="0" marR="0" lvl="0" indent="0" algn="l" defTabSz="685800" rtl="0" eaLnBrk="1" fontAlgn="auto" latinLnBrk="0" hangingPunct="0">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FFFFFF"/>
                </a:solidFill>
                <a:effectLst/>
                <a:uLnTx/>
                <a:uFillTx/>
                <a:latin typeface="IBM Plex Sans" panose="020B0503050203000203" pitchFamily="34" charset="77"/>
                <a:cs typeface="Calibri"/>
                <a:sym typeface="Calibri"/>
              </a:rPr>
              <a:t>Watson Applications</a:t>
            </a:r>
          </a:p>
        </p:txBody>
      </p:sp>
      <p:sp>
        <p:nvSpPr>
          <p:cNvPr id="37" name="Rectangle 36">
            <a:extLst>
              <a:ext uri="{FF2B5EF4-FFF2-40B4-BE49-F238E27FC236}">
                <a16:creationId xmlns:a16="http://schemas.microsoft.com/office/drawing/2014/main" id="{563FE2D6-27F9-DE43-9A88-C982161C722A}"/>
              </a:ext>
            </a:extLst>
          </p:cNvPr>
          <p:cNvSpPr/>
          <p:nvPr/>
        </p:nvSpPr>
        <p:spPr>
          <a:xfrm>
            <a:off x="3125879" y="3149198"/>
            <a:ext cx="5551417" cy="463880"/>
          </a:xfrm>
          <a:prstGeom prst="rect">
            <a:avLst/>
          </a:prstGeom>
          <a:solidFill>
            <a:schemeClr val="accent3"/>
          </a:solidFill>
          <a:ln w="28575">
            <a:solidFill>
              <a:schemeClr val="accent5">
                <a:lumMod val="60000"/>
                <a:lumOff val="40000"/>
              </a:schemeClr>
            </a:solidFill>
          </a:ln>
        </p:spPr>
        <p:txBody>
          <a:bodyPr wrap="square" lIns="0" tIns="0" rIns="0" bIns="0"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err="1">
              <a:ln>
                <a:noFill/>
              </a:ln>
              <a:solidFill>
                <a:srgbClr val="000000"/>
              </a:solidFill>
              <a:effectLst/>
              <a:uLnTx/>
              <a:uFillTx/>
              <a:latin typeface="Arial"/>
              <a:cs typeface="Arial"/>
            </a:endParaRPr>
          </a:p>
        </p:txBody>
      </p:sp>
      <p:pic>
        <p:nvPicPr>
          <p:cNvPr id="57" name="Picture 56">
            <a:extLst>
              <a:ext uri="{FF2B5EF4-FFF2-40B4-BE49-F238E27FC236}">
                <a16:creationId xmlns:a16="http://schemas.microsoft.com/office/drawing/2014/main" id="{F0455241-B75D-A348-A64D-FD8852F5DAA9}"/>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4900378" y="3779175"/>
            <a:ext cx="382868" cy="308990"/>
          </a:xfrm>
          <a:prstGeom prst="rect">
            <a:avLst/>
          </a:prstGeom>
        </p:spPr>
      </p:pic>
      <p:sp>
        <p:nvSpPr>
          <p:cNvPr id="43" name="TextBox 42">
            <a:extLst>
              <a:ext uri="{FF2B5EF4-FFF2-40B4-BE49-F238E27FC236}">
                <a16:creationId xmlns:a16="http://schemas.microsoft.com/office/drawing/2014/main" id="{59557C1E-3520-A547-B1F0-390DE989BBF3}"/>
              </a:ext>
            </a:extLst>
          </p:cNvPr>
          <p:cNvSpPr txBox="1"/>
          <p:nvPr/>
        </p:nvSpPr>
        <p:spPr>
          <a:xfrm>
            <a:off x="5367178" y="3747877"/>
            <a:ext cx="2259761" cy="3924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lvl="0" indent="0" algn="l" defTabSz="685800" rtl="0" eaLnBrk="1" fontAlgn="auto" latinLnBrk="0" hangingPunct="0">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IBM Plex Sans" panose="020B0503050203000203" pitchFamily="34" charset="77"/>
                <a:cs typeface="Calibri"/>
                <a:sym typeface="Calibri"/>
              </a:rPr>
              <a:t>Hybrid Data and AI Platform</a:t>
            </a:r>
          </a:p>
          <a:p>
            <a:pPr marL="0" marR="0" lvl="0" indent="0" algn="l" defTabSz="685800" rtl="0" eaLnBrk="1" fontAlgn="auto" latinLnBrk="0" hangingPunct="0">
              <a:lnSpc>
                <a:spcPct val="100000"/>
              </a:lnSpc>
              <a:spcBef>
                <a:spcPts val="0"/>
              </a:spcBef>
              <a:spcAft>
                <a:spcPts val="0"/>
              </a:spcAft>
              <a:buClrTx/>
              <a:buSzTx/>
              <a:buFontTx/>
              <a:buNone/>
              <a:tabLst/>
              <a:defRPr/>
            </a:pPr>
            <a:endParaRPr kumimoji="0" lang="en-US" sz="100" b="0" i="0" u="none" strike="noStrike" kern="1200" cap="none" spc="0" normalizeH="0" baseline="0" noProof="0" dirty="0">
              <a:ln>
                <a:noFill/>
              </a:ln>
              <a:solidFill>
                <a:srgbClr val="FFFFFF"/>
              </a:solidFill>
              <a:effectLst/>
              <a:uLnTx/>
              <a:uFillTx/>
              <a:latin typeface="IBM Plex Sans" panose="020B0503050203000203" pitchFamily="34" charset="77"/>
              <a:cs typeface="Calibri"/>
              <a:sym typeface="Calibri"/>
            </a:endParaRPr>
          </a:p>
          <a:p>
            <a:pPr marL="0" marR="0" lvl="0" indent="0" algn="l" defTabSz="685800" rtl="0" eaLnBrk="1" fontAlgn="auto" latinLnBrk="0" hangingPunct="0">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FFFFFF"/>
                </a:solidFill>
                <a:effectLst/>
                <a:uLnTx/>
                <a:uFillTx/>
                <a:latin typeface="IBM Plex Sans" panose="020B0503050203000203" pitchFamily="34" charset="77"/>
                <a:cs typeface="Calibri"/>
                <a:sym typeface="Calibri"/>
              </a:rPr>
              <a:t>Cloud Pak for Data</a:t>
            </a:r>
          </a:p>
        </p:txBody>
      </p:sp>
      <p:pic>
        <p:nvPicPr>
          <p:cNvPr id="60" name="Picture 59">
            <a:extLst>
              <a:ext uri="{FF2B5EF4-FFF2-40B4-BE49-F238E27FC236}">
                <a16:creationId xmlns:a16="http://schemas.microsoft.com/office/drawing/2014/main" id="{A799709E-B822-7349-A386-22DB104046DF}"/>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4868906" y="1638399"/>
            <a:ext cx="385016" cy="320266"/>
          </a:xfrm>
          <a:prstGeom prst="rect">
            <a:avLst/>
          </a:prstGeom>
        </p:spPr>
      </p:pic>
      <p:sp>
        <p:nvSpPr>
          <p:cNvPr id="38" name="TextBox 37">
            <a:extLst>
              <a:ext uri="{FF2B5EF4-FFF2-40B4-BE49-F238E27FC236}">
                <a16:creationId xmlns:a16="http://schemas.microsoft.com/office/drawing/2014/main" id="{07A09CDB-D2FB-D246-944E-ED352C48E560}"/>
              </a:ext>
            </a:extLst>
          </p:cNvPr>
          <p:cNvSpPr txBox="1"/>
          <p:nvPr/>
        </p:nvSpPr>
        <p:spPr>
          <a:xfrm>
            <a:off x="3455789" y="3191563"/>
            <a:ext cx="1816106" cy="3770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lvl="0" indent="0" algn="r" defTabSz="685800" rtl="0" eaLnBrk="1" fontAlgn="auto" latinLnBrk="0" hangingPunct="0">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IBM Plex Sans" panose="020B0503050203000203" pitchFamily="34" charset="77"/>
                <a:cs typeface="Calibri"/>
                <a:sym typeface="Calibri"/>
              </a:rPr>
              <a:t>Hybrid Data Management</a:t>
            </a:r>
            <a:endParaRPr kumimoji="0" lang="en-US" sz="100" b="0" i="0" u="none" strike="noStrike" kern="1200" cap="none" spc="0" normalizeH="0" baseline="0" noProof="0" dirty="0">
              <a:ln>
                <a:noFill/>
              </a:ln>
              <a:solidFill>
                <a:srgbClr val="FFFFFF"/>
              </a:solidFill>
              <a:effectLst/>
              <a:uLnTx/>
              <a:uFillTx/>
              <a:latin typeface="IBM Plex Sans" panose="020B0503050203000203" pitchFamily="34" charset="77"/>
              <a:cs typeface="Calibri"/>
              <a:sym typeface="Calibri"/>
            </a:endParaRPr>
          </a:p>
          <a:p>
            <a:pPr marL="0" marR="0" lvl="0" indent="0" algn="r" defTabSz="685800" rtl="0" eaLnBrk="1" fontAlgn="auto" latinLnBrk="0" hangingPunct="0">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FFFFFF"/>
                </a:solidFill>
                <a:effectLst/>
                <a:uLnTx/>
                <a:uFillTx/>
                <a:latin typeface="IBM Plex Sans" panose="020B0503050203000203" pitchFamily="34" charset="77"/>
                <a:cs typeface="Calibri"/>
                <a:sym typeface="Calibri"/>
              </a:rPr>
              <a:t>Db2 Family</a:t>
            </a:r>
          </a:p>
        </p:txBody>
      </p:sp>
      <p:sp>
        <p:nvSpPr>
          <p:cNvPr id="40" name="TextBox 39">
            <a:extLst>
              <a:ext uri="{FF2B5EF4-FFF2-40B4-BE49-F238E27FC236}">
                <a16:creationId xmlns:a16="http://schemas.microsoft.com/office/drawing/2014/main" id="{93A171AC-3239-0B40-8A99-1EE589BABC1A}"/>
              </a:ext>
            </a:extLst>
          </p:cNvPr>
          <p:cNvSpPr txBox="1"/>
          <p:nvPr/>
        </p:nvSpPr>
        <p:spPr>
          <a:xfrm>
            <a:off x="6315502" y="3191563"/>
            <a:ext cx="1816106" cy="3770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lvl="0" indent="0" algn="l" defTabSz="685800" rtl="0" eaLnBrk="1" fontAlgn="auto" latinLnBrk="0" hangingPunct="0">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IBM Plex Sans" panose="020B0503050203000203" pitchFamily="34" charset="77"/>
                <a:cs typeface="Calibri"/>
                <a:sym typeface="Calibri"/>
              </a:rPr>
              <a:t>Data Ops &amp; Governance</a:t>
            </a:r>
            <a:endParaRPr kumimoji="0" lang="en-US" sz="100" b="0" i="0" u="none" strike="noStrike" kern="1200" cap="none" spc="0" normalizeH="0" baseline="0" noProof="0" dirty="0">
              <a:ln>
                <a:noFill/>
              </a:ln>
              <a:solidFill>
                <a:srgbClr val="FFFFFF"/>
              </a:solidFill>
              <a:effectLst/>
              <a:uLnTx/>
              <a:uFillTx/>
              <a:latin typeface="IBM Plex Sans" panose="020B0503050203000203" pitchFamily="34" charset="77"/>
              <a:cs typeface="Calibri"/>
              <a:sym typeface="Calibri"/>
            </a:endParaRPr>
          </a:p>
          <a:p>
            <a:pPr marL="0" marR="0" lvl="0" indent="0" algn="l" defTabSz="685800" rtl="0" eaLnBrk="1" fontAlgn="auto" latinLnBrk="0" hangingPunct="0">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FFFFFF"/>
                </a:solidFill>
                <a:effectLst/>
                <a:uLnTx/>
                <a:uFillTx/>
                <a:latin typeface="IBM Plex Sans" panose="020B0503050203000203" pitchFamily="34" charset="77"/>
                <a:cs typeface="Calibri"/>
                <a:sym typeface="Calibri"/>
              </a:rPr>
              <a:t>InfoSphere Family</a:t>
            </a:r>
          </a:p>
        </p:txBody>
      </p:sp>
      <p:pic>
        <p:nvPicPr>
          <p:cNvPr id="50" name="Picture 49">
            <a:extLst>
              <a:ext uri="{FF2B5EF4-FFF2-40B4-BE49-F238E27FC236}">
                <a16:creationId xmlns:a16="http://schemas.microsoft.com/office/drawing/2014/main" id="{E16FCD13-169E-D243-B70E-BDC15C9503E2}"/>
              </a:ext>
            </a:extLst>
          </p:cNvPr>
          <p:cNvPicPr>
            <a:picLocks noChangeAspect="1" noChangeArrowheads="1"/>
          </p:cNvPicPr>
          <p:nvPr/>
        </p:nvPicPr>
        <p:blipFill>
          <a:blip r:embed="rId6" cstate="hqprint">
            <a:extLst>
              <a:ext uri="{28A0092B-C50C-407E-A947-70E740481C1C}">
                <a14:useLocalDpi xmlns:a14="http://schemas.microsoft.com/office/drawing/2010/main"/>
              </a:ext>
            </a:extLst>
          </a:blip>
          <a:srcRect/>
          <a:stretch>
            <a:fillRect/>
          </a:stretch>
        </p:blipFill>
        <p:spPr bwMode="auto">
          <a:xfrm flipH="1">
            <a:off x="5458091" y="3205366"/>
            <a:ext cx="679955" cy="36490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21600">
                <a:solidFill>
                  <a:srgbClr val="000000"/>
                </a:solidFill>
                <a:round/>
                <a:headEnd/>
                <a:tailEnd/>
              </a14:hiddenLine>
            </a:ext>
          </a:extLst>
        </p:spPr>
      </p:pic>
      <p:pic>
        <p:nvPicPr>
          <p:cNvPr id="53" name="Picture 52">
            <a:extLst>
              <a:ext uri="{FF2B5EF4-FFF2-40B4-BE49-F238E27FC236}">
                <a16:creationId xmlns:a16="http://schemas.microsoft.com/office/drawing/2014/main" id="{5AF78D3E-206F-BA49-9A5E-486B0FE421C0}"/>
              </a:ext>
            </a:extLst>
          </p:cNvPr>
          <p:cNvPicPr>
            <a:picLocks noChangeAspect="1"/>
          </p:cNvPicPr>
          <p:nvPr/>
        </p:nvPicPr>
        <p:blipFill>
          <a:blip r:embed="rId7"/>
          <a:stretch>
            <a:fillRect/>
          </a:stretch>
        </p:blipFill>
        <p:spPr>
          <a:xfrm>
            <a:off x="3146694" y="4319449"/>
            <a:ext cx="3433521" cy="237162"/>
          </a:xfrm>
          <a:prstGeom prst="rect">
            <a:avLst/>
          </a:prstGeom>
        </p:spPr>
      </p:pic>
      <p:sp>
        <p:nvSpPr>
          <p:cNvPr id="54" name="Text Placeholder 1">
            <a:extLst>
              <a:ext uri="{FF2B5EF4-FFF2-40B4-BE49-F238E27FC236}">
                <a16:creationId xmlns:a16="http://schemas.microsoft.com/office/drawing/2014/main" id="{7E0E8B8D-B949-5441-84E7-2275818DC6B2}"/>
              </a:ext>
            </a:extLst>
          </p:cNvPr>
          <p:cNvSpPr txBox="1">
            <a:spLocks/>
          </p:cNvSpPr>
          <p:nvPr/>
        </p:nvSpPr>
        <p:spPr>
          <a:xfrm>
            <a:off x="323535" y="3274334"/>
            <a:ext cx="1982851" cy="317904"/>
          </a:xfrm>
          <a:prstGeom prst="rect">
            <a:avLst/>
          </a:prstGeom>
          <a:ln w="12700">
            <a:miter lim="400000"/>
          </a:ln>
          <a:extLst>
            <a:ext uri="{C572A759-6A51-4108-AA02-DFA0A04FC94B}">
              <ma14:wrappingTextBoxFlag xmlns:ma14="http://schemas.microsoft.com/office/mac/drawingml/2011/main" xmlns="" val="1"/>
            </a:ext>
          </a:extLst>
        </p:spPr>
        <p:txBody>
          <a:bodyPr lIns="0" tIns="0" rIns="0" bIns="0"/>
          <a:lstStyle>
            <a:lvl1pPr marL="0" marR="0" indent="0" algn="l" defTabSz="457189" rtl="0" latinLnBrk="0">
              <a:lnSpc>
                <a:spcPct val="100000"/>
              </a:lnSpc>
              <a:spcBef>
                <a:spcPts val="1100"/>
              </a:spcBef>
              <a:spcAft>
                <a:spcPts val="0"/>
              </a:spcAft>
              <a:buClrTx/>
              <a:buSzTx/>
              <a:buFontTx/>
              <a:buNone/>
              <a:tabLst/>
              <a:defRPr sz="1400" b="0" i="0" u="none" strike="noStrike" cap="none" spc="0" baseline="0">
                <a:ln>
                  <a:noFill/>
                </a:ln>
                <a:solidFill>
                  <a:srgbClr val="FFFFFF"/>
                </a:solidFill>
                <a:uFillTx/>
                <a:latin typeface="IBM Plex Sans"/>
                <a:ea typeface="IBM Plex Sans"/>
                <a:cs typeface="IBM Plex Sans"/>
                <a:sym typeface="IBM Plex Sans"/>
              </a:defRPr>
            </a:lvl1pPr>
            <a:lvl2pPr marL="173033" marR="0" indent="-173033" algn="l" defTabSz="457189" rtl="0" latinLnBrk="0">
              <a:lnSpc>
                <a:spcPct val="100000"/>
              </a:lnSpc>
              <a:spcBef>
                <a:spcPts val="1100"/>
              </a:spcBef>
              <a:spcAft>
                <a:spcPts val="0"/>
              </a:spcAft>
              <a:buClrTx/>
              <a:buSzPct val="100000"/>
              <a:buFontTx/>
              <a:buChar char="–"/>
              <a:tabLst/>
              <a:defRPr sz="1400" b="0" i="0" u="none" strike="noStrike" cap="none" spc="0" baseline="0">
                <a:ln>
                  <a:noFill/>
                </a:ln>
                <a:solidFill>
                  <a:srgbClr val="FFFFFF"/>
                </a:solidFill>
                <a:uFillTx/>
                <a:latin typeface="IBM Plex Sans"/>
                <a:ea typeface="IBM Plex Sans"/>
                <a:cs typeface="IBM Plex Sans"/>
                <a:sym typeface="IBM Plex Sans"/>
              </a:defRPr>
            </a:lvl2pPr>
            <a:lvl3pPr marL="396865" marR="0" indent="-173033" algn="l" defTabSz="457189" rtl="0" latinLnBrk="0">
              <a:lnSpc>
                <a:spcPct val="100000"/>
              </a:lnSpc>
              <a:spcBef>
                <a:spcPts val="1100"/>
              </a:spcBef>
              <a:spcAft>
                <a:spcPts val="0"/>
              </a:spcAft>
              <a:buClrTx/>
              <a:buSzPct val="100000"/>
              <a:buFontTx/>
              <a:buChar char="•"/>
              <a:tabLst/>
              <a:defRPr sz="1400" b="0" i="0" u="none" strike="noStrike" cap="none" spc="0" baseline="0">
                <a:ln>
                  <a:noFill/>
                </a:ln>
                <a:solidFill>
                  <a:srgbClr val="FFFFFF"/>
                </a:solidFill>
                <a:uFillTx/>
                <a:latin typeface="IBM Plex Sans"/>
                <a:ea typeface="IBM Plex Sans"/>
                <a:cs typeface="IBM Plex Sans"/>
                <a:sym typeface="IBM Plex Sans"/>
              </a:defRPr>
            </a:lvl3pPr>
            <a:lvl4pPr marL="625460" marR="0" indent="-168271" algn="l" defTabSz="457189" rtl="0" latinLnBrk="0">
              <a:lnSpc>
                <a:spcPct val="100000"/>
              </a:lnSpc>
              <a:spcBef>
                <a:spcPts val="1100"/>
              </a:spcBef>
              <a:spcAft>
                <a:spcPts val="0"/>
              </a:spcAft>
              <a:buClrTx/>
              <a:buSzPct val="100000"/>
              <a:buFontTx/>
              <a:buChar char="–"/>
              <a:tabLst/>
              <a:defRPr sz="1400" b="0" i="0" u="none" strike="noStrike" cap="none" spc="0" baseline="0">
                <a:ln>
                  <a:noFill/>
                </a:ln>
                <a:solidFill>
                  <a:srgbClr val="FFFFFF"/>
                </a:solidFill>
                <a:uFillTx/>
                <a:latin typeface="IBM Plex Sans"/>
                <a:ea typeface="IBM Plex Sans"/>
                <a:cs typeface="IBM Plex Sans"/>
                <a:sym typeface="IBM Plex Sans"/>
              </a:defRPr>
            </a:lvl4pPr>
            <a:lvl5pPr marL="803255" marR="0" indent="-173033" algn="l" defTabSz="457189" rtl="0" latinLnBrk="0">
              <a:lnSpc>
                <a:spcPct val="100000"/>
              </a:lnSpc>
              <a:spcBef>
                <a:spcPts val="1100"/>
              </a:spcBef>
              <a:spcAft>
                <a:spcPts val="0"/>
              </a:spcAft>
              <a:buClrTx/>
              <a:buSzPct val="100000"/>
              <a:buFontTx/>
              <a:buChar char="»"/>
              <a:tabLst/>
              <a:defRPr sz="1400" b="0" i="0" u="none" strike="noStrike" cap="none" spc="0" baseline="0">
                <a:ln>
                  <a:noFill/>
                </a:ln>
                <a:solidFill>
                  <a:srgbClr val="FFFFFF"/>
                </a:solidFill>
                <a:uFillTx/>
                <a:latin typeface="IBM Plex Sans"/>
                <a:ea typeface="IBM Plex Sans"/>
                <a:cs typeface="IBM Plex Sans"/>
                <a:sym typeface="IBM Plex Sans"/>
              </a:defRPr>
            </a:lvl5pPr>
            <a:lvl6pPr marL="2445959" marR="0" indent="-160016" algn="l" defTabSz="457189" rtl="0" latinLnBrk="0">
              <a:lnSpc>
                <a:spcPct val="100000"/>
              </a:lnSpc>
              <a:spcBef>
                <a:spcPts val="1100"/>
              </a:spcBef>
              <a:spcAft>
                <a:spcPts val="0"/>
              </a:spcAft>
              <a:buClrTx/>
              <a:buSzPct val="100000"/>
              <a:buFontTx/>
              <a:buChar char="•"/>
              <a:tabLst/>
              <a:defRPr sz="1400" b="0" i="0" u="none" strike="noStrike" cap="none" spc="0" baseline="0">
                <a:ln>
                  <a:noFill/>
                </a:ln>
                <a:solidFill>
                  <a:srgbClr val="FFFFFF"/>
                </a:solidFill>
                <a:uFillTx/>
                <a:latin typeface="IBM Plex Sans"/>
                <a:ea typeface="IBM Plex Sans"/>
                <a:cs typeface="IBM Plex Sans"/>
                <a:sym typeface="IBM Plex Sans"/>
              </a:defRPr>
            </a:lvl6pPr>
            <a:lvl7pPr marL="2903147" marR="0" indent="-160016" algn="l" defTabSz="457189" rtl="0" latinLnBrk="0">
              <a:lnSpc>
                <a:spcPct val="100000"/>
              </a:lnSpc>
              <a:spcBef>
                <a:spcPts val="1100"/>
              </a:spcBef>
              <a:spcAft>
                <a:spcPts val="0"/>
              </a:spcAft>
              <a:buClrTx/>
              <a:buSzPct val="100000"/>
              <a:buFontTx/>
              <a:buChar char="•"/>
              <a:tabLst/>
              <a:defRPr sz="1400" b="0" i="0" u="none" strike="noStrike" cap="none" spc="0" baseline="0">
                <a:ln>
                  <a:noFill/>
                </a:ln>
                <a:solidFill>
                  <a:srgbClr val="FFFFFF"/>
                </a:solidFill>
                <a:uFillTx/>
                <a:latin typeface="IBM Plex Sans"/>
                <a:ea typeface="IBM Plex Sans"/>
                <a:cs typeface="IBM Plex Sans"/>
                <a:sym typeface="IBM Plex Sans"/>
              </a:defRPr>
            </a:lvl7pPr>
            <a:lvl8pPr marL="3360336" marR="0" indent="-160016" algn="l" defTabSz="457189" rtl="0" latinLnBrk="0">
              <a:lnSpc>
                <a:spcPct val="100000"/>
              </a:lnSpc>
              <a:spcBef>
                <a:spcPts val="1100"/>
              </a:spcBef>
              <a:spcAft>
                <a:spcPts val="0"/>
              </a:spcAft>
              <a:buClrTx/>
              <a:buSzPct val="100000"/>
              <a:buFontTx/>
              <a:buChar char="•"/>
              <a:tabLst/>
              <a:defRPr sz="1400" b="0" i="0" u="none" strike="noStrike" cap="none" spc="0" baseline="0">
                <a:ln>
                  <a:noFill/>
                </a:ln>
                <a:solidFill>
                  <a:srgbClr val="FFFFFF"/>
                </a:solidFill>
                <a:uFillTx/>
                <a:latin typeface="IBM Plex Sans"/>
                <a:ea typeface="IBM Plex Sans"/>
                <a:cs typeface="IBM Plex Sans"/>
                <a:sym typeface="IBM Plex Sans"/>
              </a:defRPr>
            </a:lvl8pPr>
            <a:lvl9pPr marL="3817525" marR="0" indent="-160016" algn="l" defTabSz="457189" rtl="0" latinLnBrk="0">
              <a:lnSpc>
                <a:spcPct val="100000"/>
              </a:lnSpc>
              <a:spcBef>
                <a:spcPts val="1100"/>
              </a:spcBef>
              <a:spcAft>
                <a:spcPts val="0"/>
              </a:spcAft>
              <a:buClrTx/>
              <a:buSzPct val="100000"/>
              <a:buFontTx/>
              <a:buChar char="•"/>
              <a:tabLst/>
              <a:defRPr sz="1400" b="0" i="0" u="none" strike="noStrike" cap="none" spc="0" baseline="0">
                <a:ln>
                  <a:noFill/>
                </a:ln>
                <a:solidFill>
                  <a:srgbClr val="FFFFFF"/>
                </a:solidFill>
                <a:uFillTx/>
                <a:latin typeface="IBM Plex Sans"/>
                <a:ea typeface="IBM Plex Sans"/>
                <a:cs typeface="IBM Plex Sans"/>
                <a:sym typeface="IBM Plex Sans"/>
              </a:defRPr>
            </a:lvl9pPr>
          </a:lstStyle>
          <a:p>
            <a:pPr marL="0" marR="0" lvl="0" indent="0" algn="ctr" defTabSz="457189" rtl="0" eaLnBrk="1" fontAlgn="auto" latinLnBrk="0" hangingPunct="1">
              <a:lnSpc>
                <a:spcPct val="100000"/>
              </a:lnSpc>
              <a:spcBef>
                <a:spcPts val="1100"/>
              </a:spcBef>
              <a:spcAft>
                <a:spcPts val="0"/>
              </a:spcAft>
              <a:buClrTx/>
              <a:buSzTx/>
              <a:buFontTx/>
              <a:buNone/>
              <a:tabLst/>
              <a:defRPr/>
            </a:pPr>
            <a:r>
              <a:rPr kumimoji="0" lang="en-US" sz="1200" b="1" i="0" u="none" strike="noStrike" kern="0" cap="none" spc="0" normalizeH="0" baseline="0" noProof="0" dirty="0">
                <a:ln>
                  <a:noFill/>
                </a:ln>
                <a:solidFill>
                  <a:srgbClr val="69A6FF"/>
                </a:solidFill>
                <a:effectLst/>
                <a:uLnTx/>
                <a:uFillTx/>
                <a:latin typeface="IBM Plex Sans"/>
                <a:sym typeface="IBM Plex Sans"/>
              </a:rPr>
              <a:t>A prescriptive approach to the journey to AI  </a:t>
            </a:r>
          </a:p>
        </p:txBody>
      </p:sp>
      <p:pic>
        <p:nvPicPr>
          <p:cNvPr id="39" name="Picture 38">
            <a:extLst>
              <a:ext uri="{FF2B5EF4-FFF2-40B4-BE49-F238E27FC236}">
                <a16:creationId xmlns:a16="http://schemas.microsoft.com/office/drawing/2014/main" id="{D2FB0FD5-257A-314C-8249-18965E5698FF}"/>
              </a:ext>
            </a:extLst>
          </p:cNvPr>
          <p:cNvPicPr>
            <a:picLocks noChangeAspect="1"/>
          </p:cNvPicPr>
          <p:nvPr/>
        </p:nvPicPr>
        <p:blipFill rotWithShape="1">
          <a:blip r:embed="rId8" cstate="hqprint">
            <a:extLst>
              <a:ext uri="{28A0092B-C50C-407E-A947-70E740481C1C}">
                <a14:useLocalDpi xmlns:a14="http://schemas.microsoft.com/office/drawing/2010/main"/>
              </a:ext>
            </a:extLst>
          </a:blip>
          <a:srcRect/>
          <a:stretch/>
        </p:blipFill>
        <p:spPr>
          <a:xfrm>
            <a:off x="3152896" y="2149191"/>
            <a:ext cx="5500709" cy="897300"/>
          </a:xfrm>
          <a:prstGeom prst="rect">
            <a:avLst/>
          </a:prstGeom>
          <a:ln w="28575">
            <a:solidFill>
              <a:schemeClr val="accent5">
                <a:lumMod val="60000"/>
                <a:lumOff val="40000"/>
              </a:schemeClr>
            </a:solidFill>
          </a:ln>
        </p:spPr>
      </p:pic>
      <p:sp>
        <p:nvSpPr>
          <p:cNvPr id="49" name="TextBox 48">
            <a:extLst>
              <a:ext uri="{FF2B5EF4-FFF2-40B4-BE49-F238E27FC236}">
                <a16:creationId xmlns:a16="http://schemas.microsoft.com/office/drawing/2014/main" id="{37B2BDB3-027A-0D47-A4E2-2B684478013A}"/>
              </a:ext>
            </a:extLst>
          </p:cNvPr>
          <p:cNvSpPr txBox="1"/>
          <p:nvPr/>
        </p:nvSpPr>
        <p:spPr>
          <a:xfrm>
            <a:off x="6011537" y="2389389"/>
            <a:ext cx="1349472" cy="5693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lvl="0" indent="0" algn="ctr" defTabSz="685800" rtl="0" eaLnBrk="1" fontAlgn="auto" latinLnBrk="0" hangingPunct="0">
              <a:lnSpc>
                <a:spcPct val="100000"/>
              </a:lnSpc>
              <a:spcBef>
                <a:spcPts val="0"/>
              </a:spcBef>
              <a:spcAft>
                <a:spcPts val="0"/>
              </a:spcAft>
              <a:buClrTx/>
              <a:buSzTx/>
              <a:buFontTx/>
              <a:buNone/>
              <a:tabLst/>
              <a:defRPr/>
            </a:pPr>
            <a:endParaRPr kumimoji="0" lang="en-US" sz="100" b="0" i="0" u="none" strike="noStrike" kern="1200" cap="none" spc="0" normalizeH="0" baseline="0" noProof="0" dirty="0">
              <a:ln>
                <a:noFill/>
              </a:ln>
              <a:solidFill>
                <a:srgbClr val="FFFFFF"/>
              </a:solidFill>
              <a:effectLst/>
              <a:uLnTx/>
              <a:uFillTx/>
              <a:latin typeface="IBM Plex Sans" panose="020B0503050203000203" pitchFamily="34" charset="77"/>
              <a:cs typeface="Calibri"/>
              <a:sym typeface="Calibri"/>
            </a:endParaRPr>
          </a:p>
          <a:p>
            <a:pPr marL="0" marR="0" lvl="0" indent="0" algn="ctr" defTabSz="685800" rtl="0" eaLnBrk="1" fontAlgn="auto" latinLnBrk="0" hangingPunct="0">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IBM Plex Sans" panose="020B0503050203000203" pitchFamily="34" charset="77"/>
                <a:cs typeface="Calibri"/>
                <a:sym typeface="Calibri"/>
              </a:rPr>
              <a:t>Watson</a:t>
            </a:r>
          </a:p>
          <a:p>
            <a:pPr marL="0" marR="0" lvl="0" indent="0" algn="ctr" defTabSz="685800" rtl="0" eaLnBrk="1" fontAlgn="auto" latinLnBrk="0" hangingPunct="0">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IBM Plex Sans" panose="020B0503050203000203" pitchFamily="34" charset="77"/>
                <a:cs typeface="Calibri"/>
                <a:sym typeface="Calibri"/>
              </a:rPr>
              <a:t>Machine</a:t>
            </a:r>
          </a:p>
          <a:p>
            <a:pPr marL="0" marR="0" lvl="0" indent="0" algn="ctr" defTabSz="685800" rtl="0" eaLnBrk="1" fontAlgn="auto" latinLnBrk="0" hangingPunct="0">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IBM Plex Sans" panose="020B0503050203000203" pitchFamily="34" charset="77"/>
                <a:cs typeface="Calibri"/>
                <a:sym typeface="Calibri"/>
              </a:rPr>
              <a:t>Learning</a:t>
            </a:r>
          </a:p>
        </p:txBody>
      </p:sp>
      <p:sp>
        <p:nvSpPr>
          <p:cNvPr id="51" name="TextBox 50">
            <a:extLst>
              <a:ext uri="{FF2B5EF4-FFF2-40B4-BE49-F238E27FC236}">
                <a16:creationId xmlns:a16="http://schemas.microsoft.com/office/drawing/2014/main" id="{2DE53BE2-ED8C-7041-8291-5FE92F52B54E}"/>
              </a:ext>
            </a:extLst>
          </p:cNvPr>
          <p:cNvSpPr txBox="1"/>
          <p:nvPr/>
        </p:nvSpPr>
        <p:spPr>
          <a:xfrm>
            <a:off x="3021081" y="2433110"/>
            <a:ext cx="1067418" cy="55399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lvl="0" indent="0" algn="ctr" defTabSz="685800" rtl="0" eaLnBrk="1" fontAlgn="auto" latinLnBrk="0" hangingPunct="0">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IBM Plex Sans" panose="020B0503050203000203" pitchFamily="34" charset="77"/>
                <a:cs typeface="Calibri"/>
                <a:sym typeface="Calibri"/>
              </a:rPr>
              <a:t>Watson</a:t>
            </a:r>
          </a:p>
          <a:p>
            <a:pPr marL="0" marR="0" lvl="0" indent="0" algn="ctr" defTabSz="685800" rtl="0" eaLnBrk="1" fontAlgn="auto" latinLnBrk="0" hangingPunct="0">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IBM Plex Sans" panose="020B0503050203000203" pitchFamily="34" charset="77"/>
                <a:cs typeface="Calibri"/>
                <a:sym typeface="Calibri"/>
              </a:rPr>
              <a:t>Knowledge Catalog </a:t>
            </a:r>
          </a:p>
        </p:txBody>
      </p:sp>
      <p:sp>
        <p:nvSpPr>
          <p:cNvPr id="55" name="TextBox 54">
            <a:extLst>
              <a:ext uri="{FF2B5EF4-FFF2-40B4-BE49-F238E27FC236}">
                <a16:creationId xmlns:a16="http://schemas.microsoft.com/office/drawing/2014/main" id="{09384C76-F267-CA47-8224-73351E44B593}"/>
              </a:ext>
            </a:extLst>
          </p:cNvPr>
          <p:cNvSpPr txBox="1"/>
          <p:nvPr/>
        </p:nvSpPr>
        <p:spPr>
          <a:xfrm>
            <a:off x="4616463" y="2495940"/>
            <a:ext cx="1020507" cy="40010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lvl="0" indent="0" algn="ctr" defTabSz="685800" rtl="0" eaLnBrk="1" fontAlgn="auto" latinLnBrk="0" hangingPunct="0">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IBM Plex Sans" panose="020B0503050203000203" pitchFamily="34" charset="77"/>
                <a:cs typeface="Calibri"/>
                <a:sym typeface="Calibri"/>
              </a:rPr>
              <a:t>Watson</a:t>
            </a:r>
          </a:p>
          <a:p>
            <a:pPr marL="0" marR="0" lvl="0" indent="0" algn="ctr" defTabSz="685800" rtl="0" eaLnBrk="1" fontAlgn="auto" latinLnBrk="0" hangingPunct="0">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IBM Plex Sans" panose="020B0503050203000203" pitchFamily="34" charset="77"/>
                <a:cs typeface="Calibri"/>
                <a:sym typeface="Calibri"/>
              </a:rPr>
              <a:t>Studio</a:t>
            </a:r>
          </a:p>
        </p:txBody>
      </p:sp>
      <p:sp>
        <p:nvSpPr>
          <p:cNvPr id="56" name="TextBox 55">
            <a:extLst>
              <a:ext uri="{FF2B5EF4-FFF2-40B4-BE49-F238E27FC236}">
                <a16:creationId xmlns:a16="http://schemas.microsoft.com/office/drawing/2014/main" id="{DD1402F8-523E-9C4D-9119-52524D3D4C48}"/>
              </a:ext>
            </a:extLst>
          </p:cNvPr>
          <p:cNvSpPr txBox="1"/>
          <p:nvPr/>
        </p:nvSpPr>
        <p:spPr>
          <a:xfrm>
            <a:off x="7745372" y="2470181"/>
            <a:ext cx="1026419" cy="40010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lvl="0" indent="0" algn="ctr" defTabSz="685800" rtl="0" eaLnBrk="1" fontAlgn="auto" latinLnBrk="0" hangingPunct="0">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IBM Plex Sans" panose="020B0503050203000203" pitchFamily="34" charset="77"/>
                <a:cs typeface="Calibri"/>
                <a:sym typeface="Calibri"/>
              </a:rPr>
              <a:t>Watson </a:t>
            </a:r>
          </a:p>
          <a:p>
            <a:pPr marL="0" marR="0" lvl="0" indent="0" algn="ctr" defTabSz="685800" rtl="0" eaLnBrk="1" fontAlgn="auto" latinLnBrk="0" hangingPunct="0">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IBM Plex Sans" panose="020B0503050203000203" pitchFamily="34" charset="77"/>
                <a:cs typeface="Calibri"/>
                <a:sym typeface="Calibri"/>
              </a:rPr>
              <a:t>OpenScale</a:t>
            </a:r>
          </a:p>
        </p:txBody>
      </p:sp>
      <p:sp>
        <p:nvSpPr>
          <p:cNvPr id="58" name="TextBox 57">
            <a:extLst>
              <a:ext uri="{FF2B5EF4-FFF2-40B4-BE49-F238E27FC236}">
                <a16:creationId xmlns:a16="http://schemas.microsoft.com/office/drawing/2014/main" id="{0B810CDD-8F52-4741-84FC-60F6A1F59943}"/>
              </a:ext>
            </a:extLst>
          </p:cNvPr>
          <p:cNvSpPr txBox="1"/>
          <p:nvPr/>
        </p:nvSpPr>
        <p:spPr>
          <a:xfrm>
            <a:off x="3324418" y="2178632"/>
            <a:ext cx="461609" cy="21544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lvl="0" indent="0" algn="ctr" defTabSz="685800" rtl="0" eaLnBrk="1" fontAlgn="auto" latinLnBrk="0" hangingPunct="0">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IBM Plex Sans" panose="020B0503050203000203" pitchFamily="34" charset="77"/>
                <a:cs typeface="Calibri"/>
                <a:sym typeface="Calibri"/>
              </a:rPr>
              <a:t>Prepare</a:t>
            </a:r>
          </a:p>
        </p:txBody>
      </p:sp>
      <p:sp>
        <p:nvSpPr>
          <p:cNvPr id="61" name="TextBox 60">
            <a:extLst>
              <a:ext uri="{FF2B5EF4-FFF2-40B4-BE49-F238E27FC236}">
                <a16:creationId xmlns:a16="http://schemas.microsoft.com/office/drawing/2014/main" id="{5F23E23C-9BBE-4F49-88CF-B667B55F7C39}"/>
              </a:ext>
            </a:extLst>
          </p:cNvPr>
          <p:cNvSpPr txBox="1"/>
          <p:nvPr/>
        </p:nvSpPr>
        <p:spPr>
          <a:xfrm>
            <a:off x="4812014" y="2178632"/>
            <a:ext cx="596433" cy="21544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lvl="0" indent="0" algn="ctr" defTabSz="685800" rtl="0" eaLnBrk="1" fontAlgn="auto" latinLnBrk="0" hangingPunct="0">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IBM Plex Sans" panose="020B0503050203000203" pitchFamily="34" charset="77"/>
                <a:cs typeface="Calibri"/>
                <a:sym typeface="Calibri"/>
              </a:rPr>
              <a:t>Build</a:t>
            </a:r>
          </a:p>
        </p:txBody>
      </p:sp>
      <p:sp>
        <p:nvSpPr>
          <p:cNvPr id="62" name="TextBox 61">
            <a:extLst>
              <a:ext uri="{FF2B5EF4-FFF2-40B4-BE49-F238E27FC236}">
                <a16:creationId xmlns:a16="http://schemas.microsoft.com/office/drawing/2014/main" id="{552F5DA1-9686-6949-A635-BA611645EB62}"/>
              </a:ext>
            </a:extLst>
          </p:cNvPr>
          <p:cNvSpPr txBox="1"/>
          <p:nvPr/>
        </p:nvSpPr>
        <p:spPr>
          <a:xfrm>
            <a:off x="7956350" y="2178632"/>
            <a:ext cx="606904" cy="21544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lvl="0" indent="0" algn="ctr" defTabSz="685800" rtl="0" eaLnBrk="1" fontAlgn="auto" latinLnBrk="0" hangingPunct="0">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IBM Plex Sans" panose="020B0503050203000203" pitchFamily="34" charset="77"/>
                <a:cs typeface="Calibri"/>
                <a:sym typeface="Calibri"/>
              </a:rPr>
              <a:t>Manage</a:t>
            </a:r>
          </a:p>
        </p:txBody>
      </p:sp>
      <p:sp>
        <p:nvSpPr>
          <p:cNvPr id="63" name="TextBox 62">
            <a:extLst>
              <a:ext uri="{FF2B5EF4-FFF2-40B4-BE49-F238E27FC236}">
                <a16:creationId xmlns:a16="http://schemas.microsoft.com/office/drawing/2014/main" id="{E094802A-9E61-D444-8CB9-07A093F98876}"/>
              </a:ext>
            </a:extLst>
          </p:cNvPr>
          <p:cNvSpPr txBox="1"/>
          <p:nvPr/>
        </p:nvSpPr>
        <p:spPr>
          <a:xfrm>
            <a:off x="6377890" y="2178632"/>
            <a:ext cx="611547" cy="21544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lvl="0" indent="0" algn="ctr" defTabSz="685800" rtl="0" eaLnBrk="1" fontAlgn="auto" latinLnBrk="0" hangingPunct="0">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IBM Plex Sans" panose="020B0503050203000203" pitchFamily="34" charset="77"/>
                <a:cs typeface="Calibri"/>
                <a:sym typeface="Calibri"/>
              </a:rPr>
              <a:t>Run</a:t>
            </a:r>
          </a:p>
        </p:txBody>
      </p:sp>
      <p:pic>
        <p:nvPicPr>
          <p:cNvPr id="4" name="Picture 3">
            <a:extLst>
              <a:ext uri="{FF2B5EF4-FFF2-40B4-BE49-F238E27FC236}">
                <a16:creationId xmlns:a16="http://schemas.microsoft.com/office/drawing/2014/main" id="{BEA0D442-18DC-A44B-9B32-55A2BC2A8346}"/>
              </a:ext>
            </a:extLst>
          </p:cNvPr>
          <p:cNvPicPr>
            <a:picLocks noChangeAspect="1"/>
          </p:cNvPicPr>
          <p:nvPr/>
        </p:nvPicPr>
        <p:blipFill>
          <a:blip r:embed="rId9" cstate="hqprint">
            <a:extLst>
              <a:ext uri="{28A0092B-C50C-407E-A947-70E740481C1C}">
                <a14:useLocalDpi xmlns:a14="http://schemas.microsoft.com/office/drawing/2010/main"/>
              </a:ext>
            </a:extLst>
          </a:blip>
          <a:stretch>
            <a:fillRect/>
          </a:stretch>
        </p:blipFill>
        <p:spPr>
          <a:xfrm>
            <a:off x="6614968" y="4376801"/>
            <a:ext cx="206351" cy="146567"/>
          </a:xfrm>
          <a:prstGeom prst="rect">
            <a:avLst/>
          </a:prstGeom>
        </p:spPr>
      </p:pic>
      <p:pic>
        <p:nvPicPr>
          <p:cNvPr id="6" name="Picture 5">
            <a:extLst>
              <a:ext uri="{FF2B5EF4-FFF2-40B4-BE49-F238E27FC236}">
                <a16:creationId xmlns:a16="http://schemas.microsoft.com/office/drawing/2014/main" id="{F6F91D20-14E9-3E40-A7BC-54959356BA3B}"/>
              </a:ext>
            </a:extLst>
          </p:cNvPr>
          <p:cNvPicPr>
            <a:picLocks noChangeAspect="1"/>
          </p:cNvPicPr>
          <p:nvPr/>
        </p:nvPicPr>
        <p:blipFill>
          <a:blip r:embed="rId10" cstate="hqprint">
            <a:extLst>
              <a:ext uri="{28A0092B-C50C-407E-A947-70E740481C1C}">
                <a14:useLocalDpi xmlns:a14="http://schemas.microsoft.com/office/drawing/2010/main"/>
              </a:ext>
            </a:extLst>
          </a:blip>
          <a:stretch>
            <a:fillRect/>
          </a:stretch>
        </p:blipFill>
        <p:spPr>
          <a:xfrm>
            <a:off x="7159414" y="4318181"/>
            <a:ext cx="951641" cy="278583"/>
          </a:xfrm>
          <a:prstGeom prst="rect">
            <a:avLst/>
          </a:prstGeom>
        </p:spPr>
      </p:pic>
      <p:pic>
        <p:nvPicPr>
          <p:cNvPr id="8" name="Picture 7">
            <a:extLst>
              <a:ext uri="{FF2B5EF4-FFF2-40B4-BE49-F238E27FC236}">
                <a16:creationId xmlns:a16="http://schemas.microsoft.com/office/drawing/2014/main" id="{5F3C5D41-6B7D-2548-B52D-B216B81A8C0F}"/>
              </a:ext>
            </a:extLst>
          </p:cNvPr>
          <p:cNvPicPr>
            <a:picLocks noChangeAspect="1"/>
          </p:cNvPicPr>
          <p:nvPr/>
        </p:nvPicPr>
        <p:blipFill>
          <a:blip r:embed="rId11" cstate="hqprint">
            <a:extLst>
              <a:ext uri="{28A0092B-C50C-407E-A947-70E740481C1C}">
                <a14:useLocalDpi xmlns:a14="http://schemas.microsoft.com/office/drawing/2010/main"/>
              </a:ext>
            </a:extLst>
          </a:blip>
          <a:stretch>
            <a:fillRect/>
          </a:stretch>
        </p:blipFill>
        <p:spPr>
          <a:xfrm>
            <a:off x="6830350" y="4322946"/>
            <a:ext cx="436483" cy="284168"/>
          </a:xfrm>
          <a:prstGeom prst="rect">
            <a:avLst/>
          </a:prstGeom>
        </p:spPr>
      </p:pic>
      <p:pic>
        <p:nvPicPr>
          <p:cNvPr id="3" name="Picture 2">
            <a:extLst>
              <a:ext uri="{FF2B5EF4-FFF2-40B4-BE49-F238E27FC236}">
                <a16:creationId xmlns:a16="http://schemas.microsoft.com/office/drawing/2014/main" id="{C4C66CE9-600E-C748-9419-0476E5A77752}"/>
              </a:ext>
            </a:extLst>
          </p:cNvPr>
          <p:cNvPicPr>
            <a:picLocks noChangeAspect="1"/>
          </p:cNvPicPr>
          <p:nvPr/>
        </p:nvPicPr>
        <p:blipFill>
          <a:blip r:embed="rId12"/>
          <a:stretch>
            <a:fillRect/>
          </a:stretch>
        </p:blipFill>
        <p:spPr>
          <a:xfrm>
            <a:off x="8181618" y="3953887"/>
            <a:ext cx="495678" cy="393395"/>
          </a:xfrm>
          <a:prstGeom prst="rect">
            <a:avLst/>
          </a:prstGeom>
        </p:spPr>
      </p:pic>
      <p:sp>
        <p:nvSpPr>
          <p:cNvPr id="5" name="TextBox 4">
            <a:extLst>
              <a:ext uri="{FF2B5EF4-FFF2-40B4-BE49-F238E27FC236}">
                <a16:creationId xmlns:a16="http://schemas.microsoft.com/office/drawing/2014/main" id="{7E74EC4B-3353-CF4D-9384-B844F228EE57}"/>
              </a:ext>
            </a:extLst>
          </p:cNvPr>
          <p:cNvSpPr txBox="1"/>
          <p:nvPr/>
        </p:nvSpPr>
        <p:spPr>
          <a:xfrm>
            <a:off x="8090044" y="4372778"/>
            <a:ext cx="744463" cy="276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lvl="0" indent="0" algn="ctr" defTabSz="685800" rtl="0" eaLnBrk="1" fontAlgn="auto" latinLnBrk="0" hangingPunct="0">
              <a:lnSpc>
                <a:spcPct val="100000"/>
              </a:lnSpc>
              <a:spcBef>
                <a:spcPts val="0"/>
              </a:spcBef>
              <a:spcAft>
                <a:spcPts val="0"/>
              </a:spcAft>
              <a:buClrTx/>
              <a:buSzTx/>
              <a:buFontTx/>
              <a:buNone/>
              <a:tabLst/>
              <a:defRPr/>
            </a:pPr>
            <a:r>
              <a:rPr kumimoji="0" lang="en-US" sz="600" b="1" i="0" u="none" strike="noStrike" kern="1200" cap="none" spc="0" normalizeH="0" baseline="0" noProof="0" dirty="0">
                <a:ln>
                  <a:noFill/>
                </a:ln>
                <a:solidFill>
                  <a:srgbClr val="FFFFFF"/>
                </a:solidFill>
                <a:effectLst/>
                <a:uLnTx/>
                <a:uFillTx/>
                <a:latin typeface="IBM Plex Sans"/>
                <a:ea typeface="IBM Plex Sans"/>
                <a:cs typeface="IBM Plex Sans"/>
                <a:sym typeface="IBM Plex Sans"/>
              </a:rPr>
              <a:t>Hyperconverged</a:t>
            </a:r>
            <a:r>
              <a:rPr kumimoji="0" lang="en-US" sz="600" b="0" i="0" u="none" strike="noStrike" kern="1200" cap="none" spc="0" normalizeH="0" baseline="0" noProof="0" dirty="0">
                <a:ln>
                  <a:noFill/>
                </a:ln>
                <a:solidFill>
                  <a:srgbClr val="FFFFFF"/>
                </a:solidFill>
                <a:effectLst/>
                <a:uLnTx/>
                <a:uFillTx/>
                <a:latin typeface="IBM Plex Sans"/>
                <a:ea typeface="IBM Plex Sans"/>
                <a:cs typeface="IBM Plex Sans"/>
                <a:sym typeface="IBM Plex Sans"/>
              </a:rPr>
              <a:t> System</a:t>
            </a:r>
          </a:p>
        </p:txBody>
      </p:sp>
      <p:sp>
        <p:nvSpPr>
          <p:cNvPr id="41" name="Title 5">
            <a:extLst>
              <a:ext uri="{FF2B5EF4-FFF2-40B4-BE49-F238E27FC236}">
                <a16:creationId xmlns:a16="http://schemas.microsoft.com/office/drawing/2014/main" id="{9D95A95A-F409-EE41-BE4F-511E9AE4C406}"/>
              </a:ext>
            </a:extLst>
          </p:cNvPr>
          <p:cNvSpPr txBox="1">
            <a:spLocks/>
          </p:cNvSpPr>
          <p:nvPr/>
        </p:nvSpPr>
        <p:spPr>
          <a:xfrm>
            <a:off x="323535" y="195294"/>
            <a:ext cx="7858083" cy="706679"/>
          </a:xfrm>
          <a:prstGeom prst="rect">
            <a:avLst/>
          </a:prstGeom>
          <a:ln w="12700">
            <a:miter lim="400000"/>
          </a:ln>
          <a:extLst>
            <a:ext uri="{C572A759-6A51-4108-AA02-DFA0A04FC94B}">
              <ma14:wrappingTextBoxFlag xmlns:ma14="http://schemas.microsoft.com/office/mac/drawingml/2011/main" xmlns="" val="1"/>
            </a:ext>
          </a:extLst>
        </p:spPr>
        <p:txBody>
          <a:bodyPr lIns="0" tIns="0" rIns="0" bIns="0">
            <a:noAutofit/>
          </a:bodyPr>
          <a:lstStyle>
            <a:lvl1pPr marL="0" marR="0" indent="0" algn="l" defTabSz="457189" rtl="0" latinLnBrk="0">
              <a:lnSpc>
                <a:spcPct val="90000"/>
              </a:lnSpc>
              <a:spcBef>
                <a:spcPts val="0"/>
              </a:spcBef>
              <a:spcAft>
                <a:spcPts val="0"/>
              </a:spcAft>
              <a:buClrTx/>
              <a:buSzTx/>
              <a:buFontTx/>
              <a:buNone/>
              <a:tabLst/>
              <a:defRPr sz="2400" b="0" i="0" u="none" strike="noStrike" cap="none" spc="0" baseline="0">
                <a:ln>
                  <a:noFill/>
                </a:ln>
                <a:solidFill>
                  <a:srgbClr val="FFFFFF"/>
                </a:solidFill>
                <a:uFillTx/>
                <a:latin typeface="IBM Plex Sans"/>
                <a:ea typeface="IBM Plex Sans"/>
                <a:cs typeface="IBM Plex Sans"/>
                <a:sym typeface="IBM Plex Sans"/>
              </a:defRPr>
            </a:lvl1pPr>
            <a:lvl2pPr marL="0" marR="0" indent="0" algn="l" defTabSz="457189" rtl="0" latinLnBrk="0">
              <a:lnSpc>
                <a:spcPct val="90000"/>
              </a:lnSpc>
              <a:spcBef>
                <a:spcPts val="0"/>
              </a:spcBef>
              <a:spcAft>
                <a:spcPts val="0"/>
              </a:spcAft>
              <a:buClrTx/>
              <a:buSzTx/>
              <a:buFontTx/>
              <a:buNone/>
              <a:tabLst/>
              <a:defRPr sz="2400" b="0" i="0" u="none" strike="noStrike" cap="none" spc="0" baseline="0">
                <a:ln>
                  <a:noFill/>
                </a:ln>
                <a:solidFill>
                  <a:srgbClr val="FFFFFF"/>
                </a:solidFill>
                <a:uFillTx/>
                <a:latin typeface="IBM Plex Sans"/>
                <a:ea typeface="IBM Plex Sans"/>
                <a:cs typeface="IBM Plex Sans"/>
                <a:sym typeface="IBM Plex Sans"/>
              </a:defRPr>
            </a:lvl2pPr>
            <a:lvl3pPr marL="0" marR="0" indent="0" algn="l" defTabSz="457189" rtl="0" latinLnBrk="0">
              <a:lnSpc>
                <a:spcPct val="90000"/>
              </a:lnSpc>
              <a:spcBef>
                <a:spcPts val="0"/>
              </a:spcBef>
              <a:spcAft>
                <a:spcPts val="0"/>
              </a:spcAft>
              <a:buClrTx/>
              <a:buSzTx/>
              <a:buFontTx/>
              <a:buNone/>
              <a:tabLst/>
              <a:defRPr sz="2400" b="0" i="0" u="none" strike="noStrike" cap="none" spc="0" baseline="0">
                <a:ln>
                  <a:noFill/>
                </a:ln>
                <a:solidFill>
                  <a:srgbClr val="FFFFFF"/>
                </a:solidFill>
                <a:uFillTx/>
                <a:latin typeface="IBM Plex Sans"/>
                <a:ea typeface="IBM Plex Sans"/>
                <a:cs typeface="IBM Plex Sans"/>
                <a:sym typeface="IBM Plex Sans"/>
              </a:defRPr>
            </a:lvl3pPr>
            <a:lvl4pPr marL="0" marR="0" indent="0" algn="l" defTabSz="457189" rtl="0" latinLnBrk="0">
              <a:lnSpc>
                <a:spcPct val="90000"/>
              </a:lnSpc>
              <a:spcBef>
                <a:spcPts val="0"/>
              </a:spcBef>
              <a:spcAft>
                <a:spcPts val="0"/>
              </a:spcAft>
              <a:buClrTx/>
              <a:buSzTx/>
              <a:buFontTx/>
              <a:buNone/>
              <a:tabLst/>
              <a:defRPr sz="2400" b="0" i="0" u="none" strike="noStrike" cap="none" spc="0" baseline="0">
                <a:ln>
                  <a:noFill/>
                </a:ln>
                <a:solidFill>
                  <a:srgbClr val="FFFFFF"/>
                </a:solidFill>
                <a:uFillTx/>
                <a:latin typeface="IBM Plex Sans"/>
                <a:ea typeface="IBM Plex Sans"/>
                <a:cs typeface="IBM Plex Sans"/>
                <a:sym typeface="IBM Plex Sans"/>
              </a:defRPr>
            </a:lvl4pPr>
            <a:lvl5pPr marL="0" marR="0" indent="0" algn="l" defTabSz="457189" rtl="0" latinLnBrk="0">
              <a:lnSpc>
                <a:spcPct val="90000"/>
              </a:lnSpc>
              <a:spcBef>
                <a:spcPts val="0"/>
              </a:spcBef>
              <a:spcAft>
                <a:spcPts val="0"/>
              </a:spcAft>
              <a:buClrTx/>
              <a:buSzTx/>
              <a:buFontTx/>
              <a:buNone/>
              <a:tabLst/>
              <a:defRPr sz="2400" b="0" i="0" u="none" strike="noStrike" cap="none" spc="0" baseline="0">
                <a:ln>
                  <a:noFill/>
                </a:ln>
                <a:solidFill>
                  <a:srgbClr val="FFFFFF"/>
                </a:solidFill>
                <a:uFillTx/>
                <a:latin typeface="IBM Plex Sans"/>
                <a:ea typeface="IBM Plex Sans"/>
                <a:cs typeface="IBM Plex Sans"/>
                <a:sym typeface="IBM Plex Sans"/>
              </a:defRPr>
            </a:lvl5pPr>
            <a:lvl6pPr marL="0" marR="0" indent="0" algn="l" defTabSz="457189" rtl="0" latinLnBrk="0">
              <a:lnSpc>
                <a:spcPct val="90000"/>
              </a:lnSpc>
              <a:spcBef>
                <a:spcPts val="0"/>
              </a:spcBef>
              <a:spcAft>
                <a:spcPts val="0"/>
              </a:spcAft>
              <a:buClrTx/>
              <a:buSzTx/>
              <a:buFontTx/>
              <a:buNone/>
              <a:tabLst/>
              <a:defRPr sz="2400" b="0" i="0" u="none" strike="noStrike" cap="none" spc="0" baseline="0">
                <a:ln>
                  <a:noFill/>
                </a:ln>
                <a:solidFill>
                  <a:srgbClr val="FFFFFF"/>
                </a:solidFill>
                <a:uFillTx/>
                <a:latin typeface="IBM Plex Sans"/>
                <a:ea typeface="IBM Plex Sans"/>
                <a:cs typeface="IBM Plex Sans"/>
                <a:sym typeface="IBM Plex Sans"/>
              </a:defRPr>
            </a:lvl6pPr>
            <a:lvl7pPr marL="0" marR="0" indent="0" algn="l" defTabSz="457189" rtl="0" latinLnBrk="0">
              <a:lnSpc>
                <a:spcPct val="90000"/>
              </a:lnSpc>
              <a:spcBef>
                <a:spcPts val="0"/>
              </a:spcBef>
              <a:spcAft>
                <a:spcPts val="0"/>
              </a:spcAft>
              <a:buClrTx/>
              <a:buSzTx/>
              <a:buFontTx/>
              <a:buNone/>
              <a:tabLst/>
              <a:defRPr sz="2400" b="0" i="0" u="none" strike="noStrike" cap="none" spc="0" baseline="0">
                <a:ln>
                  <a:noFill/>
                </a:ln>
                <a:solidFill>
                  <a:srgbClr val="FFFFFF"/>
                </a:solidFill>
                <a:uFillTx/>
                <a:latin typeface="IBM Plex Sans"/>
                <a:ea typeface="IBM Plex Sans"/>
                <a:cs typeface="IBM Plex Sans"/>
                <a:sym typeface="IBM Plex Sans"/>
              </a:defRPr>
            </a:lvl7pPr>
            <a:lvl8pPr marL="0" marR="0" indent="0" algn="l" defTabSz="457189" rtl="0" latinLnBrk="0">
              <a:lnSpc>
                <a:spcPct val="90000"/>
              </a:lnSpc>
              <a:spcBef>
                <a:spcPts val="0"/>
              </a:spcBef>
              <a:spcAft>
                <a:spcPts val="0"/>
              </a:spcAft>
              <a:buClrTx/>
              <a:buSzTx/>
              <a:buFontTx/>
              <a:buNone/>
              <a:tabLst/>
              <a:defRPr sz="2400" b="0" i="0" u="none" strike="noStrike" cap="none" spc="0" baseline="0">
                <a:ln>
                  <a:noFill/>
                </a:ln>
                <a:solidFill>
                  <a:srgbClr val="FFFFFF"/>
                </a:solidFill>
                <a:uFillTx/>
                <a:latin typeface="IBM Plex Sans"/>
                <a:ea typeface="IBM Plex Sans"/>
                <a:cs typeface="IBM Plex Sans"/>
                <a:sym typeface="IBM Plex Sans"/>
              </a:defRPr>
            </a:lvl8pPr>
            <a:lvl9pPr marL="0" marR="0" indent="0" algn="l" defTabSz="457189" rtl="0" latinLnBrk="0">
              <a:lnSpc>
                <a:spcPct val="90000"/>
              </a:lnSpc>
              <a:spcBef>
                <a:spcPts val="0"/>
              </a:spcBef>
              <a:spcAft>
                <a:spcPts val="0"/>
              </a:spcAft>
              <a:buClrTx/>
              <a:buSzTx/>
              <a:buFontTx/>
              <a:buNone/>
              <a:tabLst/>
              <a:defRPr sz="2400" b="0" i="0" u="none" strike="noStrike" cap="none" spc="0" baseline="0">
                <a:ln>
                  <a:noFill/>
                </a:ln>
                <a:solidFill>
                  <a:srgbClr val="FFFFFF"/>
                </a:solidFill>
                <a:uFillTx/>
                <a:latin typeface="IBM Plex Sans"/>
                <a:ea typeface="IBM Plex Sans"/>
                <a:cs typeface="IBM Plex Sans"/>
                <a:sym typeface="IBM Plex Sans"/>
              </a:defRPr>
            </a:lvl9pPr>
          </a:lstStyle>
          <a:p>
            <a:pPr marL="0" marR="0" lvl="0" indent="0" algn="l" defTabSz="457189" rtl="0" eaLnBrk="1" fontAlgn="auto" latinLnBrk="0" hangingPunct="1">
              <a:lnSpc>
                <a:spcPct val="90000"/>
              </a:lnSpc>
              <a:spcBef>
                <a:spcPts val="0"/>
              </a:spcBef>
              <a:spcAft>
                <a:spcPts val="0"/>
              </a:spcAft>
              <a:buClrTx/>
              <a:buSzTx/>
              <a:buFontTx/>
              <a:buNone/>
              <a:tabLst/>
              <a:defRPr/>
            </a:pPr>
            <a:r>
              <a:rPr kumimoji="0" lang="en-US" sz="2800" i="0" u="none" strike="noStrike" kern="0" cap="none" spc="0" normalizeH="0" baseline="0" noProof="0" dirty="0">
                <a:ln>
                  <a:noFill/>
                </a:ln>
                <a:solidFill>
                  <a:srgbClr val="FFFFFF"/>
                </a:solidFill>
                <a:effectLst/>
                <a:uLnTx/>
                <a:uFillTx/>
                <a:latin typeface="IBM Plex Sans"/>
                <a:sym typeface="IBM Plex Sans"/>
              </a:rPr>
              <a:t>The IBM Data and AI Portfolio</a:t>
            </a:r>
          </a:p>
          <a:p>
            <a:pPr marL="0" marR="0" lvl="0" indent="0" algn="l" defTabSz="457189" rtl="0" eaLnBrk="1" fontAlgn="auto" latinLnBrk="0" hangingPunct="1">
              <a:lnSpc>
                <a:spcPct val="90000"/>
              </a:lnSpc>
              <a:spcBef>
                <a:spcPts val="0"/>
              </a:spcBef>
              <a:spcAft>
                <a:spcPts val="0"/>
              </a:spcAft>
              <a:buClrTx/>
              <a:buSzTx/>
              <a:buFontTx/>
              <a:buNone/>
              <a:tabLst/>
              <a:defRPr/>
            </a:pPr>
            <a:r>
              <a:rPr kumimoji="0" lang="en-US" sz="1600" i="0" u="none" strike="noStrike" kern="0" cap="none" spc="0" normalizeH="0" baseline="0" noProof="0" dirty="0">
                <a:ln>
                  <a:noFill/>
                </a:ln>
                <a:solidFill>
                  <a:srgbClr val="FFFFFF"/>
                </a:solidFill>
                <a:effectLst/>
                <a:uLnTx/>
                <a:uFillTx/>
                <a:latin typeface="IBM Plex Sans"/>
                <a:sym typeface="IBM Plex Sans"/>
              </a:rPr>
              <a:t>Everything you need for enterprise data and AI, on any cloud</a:t>
            </a:r>
          </a:p>
        </p:txBody>
      </p:sp>
      <p:pic>
        <p:nvPicPr>
          <p:cNvPr id="42" name="Picture 41">
            <a:extLst>
              <a:ext uri="{FF2B5EF4-FFF2-40B4-BE49-F238E27FC236}">
                <a16:creationId xmlns:a16="http://schemas.microsoft.com/office/drawing/2014/main" id="{85EC239A-B404-014F-AECD-4EB391EA77A2}"/>
              </a:ext>
            </a:extLst>
          </p:cNvPr>
          <p:cNvPicPr>
            <a:picLocks noChangeAspect="1"/>
          </p:cNvPicPr>
          <p:nvPr/>
        </p:nvPicPr>
        <p:blipFill>
          <a:blip r:embed="rId13"/>
          <a:stretch>
            <a:fillRect/>
          </a:stretch>
        </p:blipFill>
        <p:spPr>
          <a:xfrm>
            <a:off x="7956350" y="979500"/>
            <a:ext cx="746518" cy="502464"/>
          </a:xfrm>
          <a:prstGeom prst="rect">
            <a:avLst/>
          </a:prstGeom>
        </p:spPr>
      </p:pic>
      <p:sp>
        <p:nvSpPr>
          <p:cNvPr id="44" name="Rectangle 43">
            <a:extLst>
              <a:ext uri="{FF2B5EF4-FFF2-40B4-BE49-F238E27FC236}">
                <a16:creationId xmlns:a16="http://schemas.microsoft.com/office/drawing/2014/main" id="{35FBDEAD-036E-9648-B24D-AB0F960364E8}"/>
              </a:ext>
            </a:extLst>
          </p:cNvPr>
          <p:cNvSpPr/>
          <p:nvPr/>
        </p:nvSpPr>
        <p:spPr>
          <a:xfrm>
            <a:off x="7210708" y="1046348"/>
            <a:ext cx="792322" cy="369332"/>
          </a:xfrm>
          <a:prstGeom prst="rect">
            <a:avLst/>
          </a:prstGeom>
        </p:spPr>
        <p:txBody>
          <a:bodyPr wrap="square">
            <a:spAutoFit/>
          </a:bodyPr>
          <a:lstStyle/>
          <a:p>
            <a:pPr marL="0" marR="0" lvl="0" indent="0" algn="r" defTabSz="685800" rtl="0" eaLnBrk="1" fontAlgn="auto" latinLnBrk="0" hangingPunct="1">
              <a:lnSpc>
                <a:spcPct val="100000"/>
              </a:lnSpc>
              <a:spcBef>
                <a:spcPts val="1350"/>
              </a:spcBef>
              <a:spcAft>
                <a:spcPts val="0"/>
              </a:spcAft>
              <a:buClrTx/>
              <a:buSzTx/>
              <a:buFontTx/>
              <a:buNone/>
              <a:tabLst/>
              <a:defRPr/>
            </a:pPr>
            <a:r>
              <a:rPr kumimoji="0" lang="en-US" sz="900" b="1" i="0" u="none" strike="noStrike" kern="1200" cap="none" spc="0" normalizeH="0" baseline="0" noProof="0" dirty="0">
                <a:ln>
                  <a:noFill/>
                </a:ln>
                <a:solidFill>
                  <a:srgbClr val="0064FF">
                    <a:lumMod val="60000"/>
                    <a:lumOff val="40000"/>
                  </a:srgbClr>
                </a:solidFill>
                <a:effectLst/>
                <a:uLnTx/>
                <a:uFillTx/>
                <a:latin typeface="IBM Plex Sans" panose="020B0503050203000203" pitchFamily="34" charset="77"/>
                <a:ea typeface="IBM Plex Sans" charset="0"/>
                <a:cs typeface="IBM Plex Sans" charset="0"/>
                <a:sym typeface="Helvetica Neue"/>
              </a:rPr>
              <a:t>Talent &amp; Skills</a:t>
            </a:r>
          </a:p>
        </p:txBody>
      </p:sp>
      <p:sp>
        <p:nvSpPr>
          <p:cNvPr id="2" name="Rectangle 1">
            <a:extLst>
              <a:ext uri="{FF2B5EF4-FFF2-40B4-BE49-F238E27FC236}">
                <a16:creationId xmlns:a16="http://schemas.microsoft.com/office/drawing/2014/main" id="{BD3BF2F4-E1FC-A841-9D46-8D578547C4A8}"/>
              </a:ext>
            </a:extLst>
          </p:cNvPr>
          <p:cNvSpPr/>
          <p:nvPr/>
        </p:nvSpPr>
        <p:spPr>
          <a:xfrm>
            <a:off x="4314864" y="4324447"/>
            <a:ext cx="577563" cy="248066"/>
          </a:xfrm>
          <a:prstGeom prst="rect">
            <a:avLst/>
          </a:prstGeom>
          <a:solidFill>
            <a:schemeClr val="bg1"/>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685800" rtl="0" eaLnBrk="1" fontAlgn="auto" latinLnBrk="0" hangingPunct="0">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srgbClr val="000000"/>
              </a:solidFill>
              <a:effectLst/>
              <a:uLnTx/>
              <a:uFillTx/>
              <a:latin typeface="IBM Plex Sans"/>
              <a:ea typeface="IBM Plex Sans"/>
              <a:cs typeface="IBM Plex Sans"/>
              <a:sym typeface="IBM Plex Sans"/>
            </a:endParaRPr>
          </a:p>
        </p:txBody>
      </p:sp>
      <p:pic>
        <p:nvPicPr>
          <p:cNvPr id="45" name="Picture 44">
            <a:extLst>
              <a:ext uri="{FF2B5EF4-FFF2-40B4-BE49-F238E27FC236}">
                <a16:creationId xmlns:a16="http://schemas.microsoft.com/office/drawing/2014/main" id="{0BE2D7AC-5B10-4B4B-A5BD-19EA2A3C5ABE}"/>
              </a:ext>
            </a:extLst>
          </p:cNvPr>
          <p:cNvPicPr>
            <a:picLocks noChangeAspect="1"/>
          </p:cNvPicPr>
          <p:nvPr/>
        </p:nvPicPr>
        <p:blipFill>
          <a:blip r:embed="rId14" cstate="hqprint">
            <a:extLst>
              <a:ext uri="{28A0092B-C50C-407E-A947-70E740481C1C}">
                <a14:useLocalDpi xmlns:a14="http://schemas.microsoft.com/office/drawing/2010/main"/>
              </a:ext>
            </a:extLst>
          </a:blip>
          <a:stretch>
            <a:fillRect/>
          </a:stretch>
        </p:blipFill>
        <p:spPr>
          <a:xfrm>
            <a:off x="4502925" y="4382596"/>
            <a:ext cx="251741" cy="158113"/>
          </a:xfrm>
          <a:prstGeom prst="rect">
            <a:avLst/>
          </a:prstGeom>
        </p:spPr>
      </p:pic>
    </p:spTree>
    <p:extLst>
      <p:ext uri="{BB962C8B-B14F-4D97-AF65-F5344CB8AC3E}">
        <p14:creationId xmlns:p14="http://schemas.microsoft.com/office/powerpoint/2010/main" val="13636079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85219"/>
            <a:ext cx="4114800" cy="640080"/>
          </a:xfrm>
        </p:spPr>
        <p:txBody>
          <a:bodyPr/>
          <a:lstStyle/>
          <a:p>
            <a:r>
              <a:rPr lang="en-US" dirty="0"/>
              <a:t>Bias Detection</a:t>
            </a:r>
          </a:p>
        </p:txBody>
      </p:sp>
      <p:sp>
        <p:nvSpPr>
          <p:cNvPr id="3" name="Text Placeholder 2"/>
          <p:cNvSpPr>
            <a:spLocks noGrp="1"/>
          </p:cNvSpPr>
          <p:nvPr>
            <p:ph type="body" sz="quarter" idx="14"/>
          </p:nvPr>
        </p:nvSpPr>
        <p:spPr>
          <a:xfrm>
            <a:off x="228600" y="777201"/>
            <a:ext cx="4152900" cy="1387400"/>
          </a:xfrm>
        </p:spPr>
        <p:txBody>
          <a:bodyPr/>
          <a:lstStyle/>
          <a:p>
            <a:r>
              <a:rPr lang="en-US" sz="1350" dirty="0"/>
              <a:t>OpenScale enables enterprises to enforce fairness in their model’s outcome by analyzing transactions in production and finding biased behavior by the model</a:t>
            </a:r>
          </a:p>
          <a:p>
            <a:r>
              <a:rPr lang="en-US" sz="1350" dirty="0"/>
              <a:t>It pinpoints the source of bias and actively mitigates the biases found in production environment</a:t>
            </a:r>
          </a:p>
          <a:p>
            <a:endParaRPr lang="en-US" sz="1350" dirty="0"/>
          </a:p>
        </p:txBody>
      </p:sp>
      <p:sp>
        <p:nvSpPr>
          <p:cNvPr id="4" name="Text Placeholder 3"/>
          <p:cNvSpPr>
            <a:spLocks noGrp="1"/>
          </p:cNvSpPr>
          <p:nvPr>
            <p:ph type="body" sz="quarter" idx="15"/>
          </p:nvPr>
        </p:nvSpPr>
        <p:spPr>
          <a:xfrm>
            <a:off x="228600" y="2377367"/>
            <a:ext cx="4418891" cy="2306686"/>
          </a:xfrm>
        </p:spPr>
        <p:txBody>
          <a:bodyPr>
            <a:normAutofit fontScale="92500" lnSpcReduction="10000"/>
          </a:bodyPr>
          <a:lstStyle/>
          <a:p>
            <a:r>
              <a:rPr lang="en-US" b="1" dirty="0"/>
              <a:t>Value:</a:t>
            </a:r>
            <a:endParaRPr lang="en-US" sz="1500" dirty="0"/>
          </a:p>
          <a:p>
            <a:pPr marL="214313" indent="-214313">
              <a:buFont typeface="Arial" panose="020B0604020202020204" pitchFamily="34" charset="0"/>
              <a:buChar char="•"/>
            </a:pPr>
            <a:r>
              <a:rPr lang="en-US" sz="1350" dirty="0"/>
              <a:t>Automatically recommend common protected attributes to monitor during production</a:t>
            </a:r>
          </a:p>
          <a:p>
            <a:pPr marL="214313" indent="-214313">
              <a:buFont typeface="Arial" panose="020B0604020202020204" pitchFamily="34" charset="0"/>
              <a:buChar char="•"/>
            </a:pPr>
            <a:r>
              <a:rPr lang="en-US" sz="1350" dirty="0"/>
              <a:t>Detect biases in runtime in order to catch impacts on business applications and compliance requirements without time consuming, manual data analysis</a:t>
            </a:r>
          </a:p>
          <a:p>
            <a:pPr marL="214313" indent="-214313">
              <a:buFont typeface="Arial" panose="020B0604020202020204" pitchFamily="34" charset="0"/>
              <a:buChar char="•"/>
            </a:pPr>
            <a:r>
              <a:rPr lang="en-US" sz="1350" dirty="0"/>
              <a:t>Metrics and data to help data scientists further troubleshoot issues in data sets or models</a:t>
            </a:r>
          </a:p>
          <a:p>
            <a:pPr marL="214313" indent="-214313">
              <a:buFont typeface="Arial" panose="020B0604020202020204" pitchFamily="34" charset="0"/>
              <a:buChar char="•"/>
            </a:pPr>
            <a:r>
              <a:rPr lang="en-US" sz="1350" dirty="0"/>
              <a:t>Mitigate biases in runtime in order to enforce regulatory or enterprise fairness guardrails in real time </a:t>
            </a:r>
          </a:p>
          <a:p>
            <a:pPr marL="214313" indent="-214313">
              <a:buFont typeface="Arial" panose="020B0604020202020204" pitchFamily="34" charset="0"/>
              <a:buChar char="•"/>
            </a:pPr>
            <a:endParaRPr lang="en-US" sz="1350" dirty="0"/>
          </a:p>
          <a:p>
            <a:endParaRPr lang="en-US" sz="1350" dirty="0"/>
          </a:p>
          <a:p>
            <a:pPr marL="257175" indent="-257175">
              <a:buFont typeface="Arial" charset="0"/>
              <a:buChar char="•"/>
            </a:pPr>
            <a:endParaRPr lang="en-US" sz="1500" dirty="0"/>
          </a:p>
        </p:txBody>
      </p:sp>
      <p:pic>
        <p:nvPicPr>
          <p:cNvPr id="6" name="Picture 5" descr="A screenshot of a social media post&#10;&#10;Description automatically generated">
            <a:extLst>
              <a:ext uri="{FF2B5EF4-FFF2-40B4-BE49-F238E27FC236}">
                <a16:creationId xmlns:a16="http://schemas.microsoft.com/office/drawing/2014/main" id="{E9A3E494-BDC7-7A43-BF0F-1A45E358B380}"/>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4647490" y="519876"/>
            <a:ext cx="4252301" cy="2051875"/>
          </a:xfrm>
          <a:prstGeom prst="rect">
            <a:avLst/>
          </a:prstGeom>
          <a:ln>
            <a:solidFill>
              <a:schemeClr val="tx1"/>
            </a:solidFill>
          </a:ln>
        </p:spPr>
      </p:pic>
      <p:pic>
        <p:nvPicPr>
          <p:cNvPr id="7" name="Picture 6">
            <a:extLst>
              <a:ext uri="{FF2B5EF4-FFF2-40B4-BE49-F238E27FC236}">
                <a16:creationId xmlns:a16="http://schemas.microsoft.com/office/drawing/2014/main" id="{24E9AF9B-2F40-DE45-85AF-A81BFEFC7F19}"/>
              </a:ext>
            </a:extLst>
          </p:cNvPr>
          <p:cNvPicPr>
            <a:picLocks noChangeAspect="1"/>
          </p:cNvPicPr>
          <p:nvPr/>
        </p:nvPicPr>
        <p:blipFill>
          <a:blip r:embed="rId4"/>
          <a:stretch>
            <a:fillRect/>
          </a:stretch>
        </p:blipFill>
        <p:spPr>
          <a:xfrm>
            <a:off x="4951581" y="1994755"/>
            <a:ext cx="3996160" cy="2779223"/>
          </a:xfrm>
          <a:prstGeom prst="rect">
            <a:avLst/>
          </a:prstGeom>
        </p:spPr>
      </p:pic>
    </p:spTree>
    <p:extLst>
      <p:ext uri="{BB962C8B-B14F-4D97-AF65-F5344CB8AC3E}">
        <p14:creationId xmlns:p14="http://schemas.microsoft.com/office/powerpoint/2010/main" val="29857039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CACBCCB-2533-C84D-9E9C-FA6DD890301B}"/>
              </a:ext>
            </a:extLst>
          </p:cNvPr>
          <p:cNvSpPr>
            <a:spLocks noGrp="1"/>
          </p:cNvSpPr>
          <p:nvPr>
            <p:ph type="sldNum" sz="quarter" idx="12"/>
          </p:nvPr>
        </p:nvSpPr>
        <p:spPr/>
        <p:txBody>
          <a:bodyPr/>
          <a:lstStyle/>
          <a:p>
            <a:pPr marL="0" marR="0" lvl="0" indent="0" algn="r" defTabSz="455474" rtl="0" eaLnBrk="1" fontAlgn="auto" latinLnBrk="0" hangingPunct="1">
              <a:lnSpc>
                <a:spcPct val="100000"/>
              </a:lnSpc>
              <a:spcBef>
                <a:spcPts val="0"/>
              </a:spcBef>
              <a:spcAft>
                <a:spcPts val="0"/>
              </a:spcAft>
              <a:buClrTx/>
              <a:buSzTx/>
              <a:buFontTx/>
              <a:buNone/>
              <a:tabLst/>
              <a:defRPr/>
            </a:pPr>
            <a:fld id="{E4DBDE34-E9B5-E04F-B662-69720E4BCB53}" type="slidenum">
              <a:rPr kumimoji="0" lang="en-US" sz="600" b="0" i="0" u="none" strike="noStrike" kern="1200" cap="none" spc="0" normalizeH="0" baseline="0" noProof="0" smtClean="0">
                <a:ln>
                  <a:noFill/>
                </a:ln>
                <a:solidFill>
                  <a:srgbClr val="FFFFFF"/>
                </a:solidFill>
                <a:effectLst/>
                <a:uLnTx/>
                <a:uFillTx/>
                <a:latin typeface="IBM Plex Sans"/>
                <a:cs typeface="Arial" charset="0"/>
              </a:rPr>
              <a:pPr marL="0" marR="0" lvl="0" indent="0" algn="r" defTabSz="455474" rtl="0" eaLnBrk="1" fontAlgn="auto" latinLnBrk="0" hangingPunct="1">
                <a:lnSpc>
                  <a:spcPct val="100000"/>
                </a:lnSpc>
                <a:spcBef>
                  <a:spcPts val="0"/>
                </a:spcBef>
                <a:spcAft>
                  <a:spcPts val="0"/>
                </a:spcAft>
                <a:buClrTx/>
                <a:buSzTx/>
                <a:buFontTx/>
                <a:buNone/>
                <a:tabLst/>
                <a:defRPr/>
              </a:pPr>
              <a:t>12</a:t>
            </a:fld>
            <a:endParaRPr kumimoji="0" lang="en-US" sz="600" b="0" i="0" u="none" strike="noStrike" kern="1200" cap="none" spc="0" normalizeH="0" baseline="0" noProof="0" dirty="0">
              <a:ln>
                <a:noFill/>
              </a:ln>
              <a:solidFill>
                <a:srgbClr val="FFFFFF"/>
              </a:solidFill>
              <a:effectLst/>
              <a:uLnTx/>
              <a:uFillTx/>
              <a:latin typeface="IBM Plex Sans"/>
              <a:cs typeface="Arial" charset="0"/>
            </a:endParaRPr>
          </a:p>
        </p:txBody>
      </p:sp>
      <p:sp>
        <p:nvSpPr>
          <p:cNvPr id="6" name="Oval 5">
            <a:extLst>
              <a:ext uri="{FF2B5EF4-FFF2-40B4-BE49-F238E27FC236}">
                <a16:creationId xmlns:a16="http://schemas.microsoft.com/office/drawing/2014/main" id="{7C4D6598-DE21-1C4B-B819-91D67E043C95}"/>
              </a:ext>
            </a:extLst>
          </p:cNvPr>
          <p:cNvSpPr/>
          <p:nvPr/>
        </p:nvSpPr>
        <p:spPr>
          <a:xfrm>
            <a:off x="2058190" y="17235"/>
            <a:ext cx="621716" cy="609600"/>
          </a:xfrm>
          <a:custGeom>
            <a:avLst/>
            <a:gdLst>
              <a:gd name="connsiteX0" fmla="*/ 0 w 621716"/>
              <a:gd name="connsiteY0" fmla="*/ 304800 h 609600"/>
              <a:gd name="connsiteX1" fmla="*/ 310858 w 621716"/>
              <a:gd name="connsiteY1" fmla="*/ 0 h 609600"/>
              <a:gd name="connsiteX2" fmla="*/ 621716 w 621716"/>
              <a:gd name="connsiteY2" fmla="*/ 304800 h 609600"/>
              <a:gd name="connsiteX3" fmla="*/ 310858 w 621716"/>
              <a:gd name="connsiteY3" fmla="*/ 609600 h 609600"/>
              <a:gd name="connsiteX4" fmla="*/ 0 w 621716"/>
              <a:gd name="connsiteY4" fmla="*/ 304800 h 609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1716" h="609600" fill="none" extrusionOk="0">
                <a:moveTo>
                  <a:pt x="0" y="304800"/>
                </a:moveTo>
                <a:cubicBezTo>
                  <a:pt x="18971" y="138714"/>
                  <a:pt x="141637" y="-5064"/>
                  <a:pt x="310858" y="0"/>
                </a:cubicBezTo>
                <a:cubicBezTo>
                  <a:pt x="468806" y="-2103"/>
                  <a:pt x="613763" y="143952"/>
                  <a:pt x="621716" y="304800"/>
                </a:cubicBezTo>
                <a:cubicBezTo>
                  <a:pt x="619990" y="456681"/>
                  <a:pt x="474470" y="620815"/>
                  <a:pt x="310858" y="609600"/>
                </a:cubicBezTo>
                <a:cubicBezTo>
                  <a:pt x="144036" y="612321"/>
                  <a:pt x="32995" y="481069"/>
                  <a:pt x="0" y="304800"/>
                </a:cubicBezTo>
                <a:close/>
              </a:path>
              <a:path w="621716" h="609600" stroke="0" extrusionOk="0">
                <a:moveTo>
                  <a:pt x="0" y="304800"/>
                </a:moveTo>
                <a:cubicBezTo>
                  <a:pt x="-32271" y="116559"/>
                  <a:pt x="103916" y="13234"/>
                  <a:pt x="310858" y="0"/>
                </a:cubicBezTo>
                <a:cubicBezTo>
                  <a:pt x="522981" y="8514"/>
                  <a:pt x="608608" y="136881"/>
                  <a:pt x="621716" y="304800"/>
                </a:cubicBezTo>
                <a:cubicBezTo>
                  <a:pt x="611760" y="482859"/>
                  <a:pt x="476688" y="641948"/>
                  <a:pt x="310858" y="609600"/>
                </a:cubicBezTo>
                <a:cubicBezTo>
                  <a:pt x="109323" y="593267"/>
                  <a:pt x="33089" y="488946"/>
                  <a:pt x="0" y="304800"/>
                </a:cubicBezTo>
                <a:close/>
              </a:path>
            </a:pathLst>
          </a:custGeom>
          <a:ln>
            <a:solidFill>
              <a:schemeClr val="bg2"/>
            </a:solidFill>
            <a:extLst>
              <a:ext uri="{C807C97D-BFC1-408E-A445-0C87EB9F89A2}">
                <ask:lineSketchStyleProps xmlns:ask="http://schemas.microsoft.com/office/drawing/2018/sketchyshapes" sd="1219033472">
                  <a:prstGeom prst="ellipse">
                    <a:avLst/>
                  </a:prstGeom>
                  <ask:type>
                    <ask:lineSketchFreehand/>
                  </ask:type>
                </ask:lineSketchStyleProps>
              </a:ext>
            </a:extLst>
          </a:ln>
        </p:spPr>
        <p:txBody>
          <a:bodyPr wrap="square" lIns="0" tIns="0" rIns="0" bIns="0" rtlCol="0" anchor="ctr">
            <a:noAutofit/>
          </a:bodyPr>
          <a:lstStyle/>
          <a:p>
            <a:pPr marL="0" marR="0" lvl="0" indent="0" algn="ctr" defTabSz="455474"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Arial"/>
                <a:ea typeface="+mn-ea"/>
                <a:cs typeface="Arial"/>
              </a:rPr>
              <a:t>N</a:t>
            </a:r>
          </a:p>
        </p:txBody>
      </p:sp>
      <p:sp>
        <p:nvSpPr>
          <p:cNvPr id="7" name="Oval 6">
            <a:extLst>
              <a:ext uri="{FF2B5EF4-FFF2-40B4-BE49-F238E27FC236}">
                <a16:creationId xmlns:a16="http://schemas.microsoft.com/office/drawing/2014/main" id="{EC32CD0A-2DAF-7945-81D8-22F48540656B}"/>
              </a:ext>
            </a:extLst>
          </p:cNvPr>
          <p:cNvSpPr/>
          <p:nvPr/>
        </p:nvSpPr>
        <p:spPr>
          <a:xfrm>
            <a:off x="1611067" y="1134154"/>
            <a:ext cx="448235" cy="457200"/>
          </a:xfrm>
          <a:custGeom>
            <a:avLst/>
            <a:gdLst>
              <a:gd name="connsiteX0" fmla="*/ 0 w 448235"/>
              <a:gd name="connsiteY0" fmla="*/ 228600 h 457200"/>
              <a:gd name="connsiteX1" fmla="*/ 224118 w 448235"/>
              <a:gd name="connsiteY1" fmla="*/ 0 h 457200"/>
              <a:gd name="connsiteX2" fmla="*/ 448236 w 448235"/>
              <a:gd name="connsiteY2" fmla="*/ 228600 h 457200"/>
              <a:gd name="connsiteX3" fmla="*/ 224118 w 448235"/>
              <a:gd name="connsiteY3" fmla="*/ 457200 h 457200"/>
              <a:gd name="connsiteX4" fmla="*/ 0 w 448235"/>
              <a:gd name="connsiteY4" fmla="*/ 228600 h 457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8235" h="457200" fill="none" extrusionOk="0">
                <a:moveTo>
                  <a:pt x="0" y="228600"/>
                </a:moveTo>
                <a:cubicBezTo>
                  <a:pt x="9089" y="103426"/>
                  <a:pt x="110238" y="-20367"/>
                  <a:pt x="224118" y="0"/>
                </a:cubicBezTo>
                <a:cubicBezTo>
                  <a:pt x="327015" y="-3197"/>
                  <a:pt x="440861" y="109292"/>
                  <a:pt x="448236" y="228600"/>
                </a:cubicBezTo>
                <a:cubicBezTo>
                  <a:pt x="445282" y="326678"/>
                  <a:pt x="344867" y="461409"/>
                  <a:pt x="224118" y="457200"/>
                </a:cubicBezTo>
                <a:cubicBezTo>
                  <a:pt x="123748" y="470304"/>
                  <a:pt x="22080" y="360161"/>
                  <a:pt x="0" y="228600"/>
                </a:cubicBezTo>
                <a:close/>
              </a:path>
              <a:path w="448235" h="457200" stroke="0" extrusionOk="0">
                <a:moveTo>
                  <a:pt x="0" y="228600"/>
                </a:moveTo>
                <a:cubicBezTo>
                  <a:pt x="-10845" y="95659"/>
                  <a:pt x="89022" y="4248"/>
                  <a:pt x="224118" y="0"/>
                </a:cubicBezTo>
                <a:cubicBezTo>
                  <a:pt x="357371" y="1995"/>
                  <a:pt x="442274" y="102538"/>
                  <a:pt x="448236" y="228600"/>
                </a:cubicBezTo>
                <a:cubicBezTo>
                  <a:pt x="445408" y="357613"/>
                  <a:pt x="342816" y="485271"/>
                  <a:pt x="224118" y="457200"/>
                </a:cubicBezTo>
                <a:cubicBezTo>
                  <a:pt x="89694" y="451375"/>
                  <a:pt x="17141" y="363042"/>
                  <a:pt x="0" y="228600"/>
                </a:cubicBezTo>
                <a:close/>
              </a:path>
            </a:pathLst>
          </a:custGeom>
          <a:ln>
            <a:solidFill>
              <a:schemeClr val="bg2"/>
            </a:solidFill>
            <a:extLst>
              <a:ext uri="{C807C97D-BFC1-408E-A445-0C87EB9F89A2}">
                <ask:lineSketchStyleProps xmlns:ask="http://schemas.microsoft.com/office/drawing/2018/sketchyshapes" sd="1219033472">
                  <a:prstGeom prst="ellipse">
                    <a:avLst/>
                  </a:prstGeom>
                  <ask:type>
                    <ask:lineSketchFreehand/>
                  </ask:type>
                </ask:lineSketchStyleProps>
              </a:ext>
            </a:extLst>
          </a:ln>
        </p:spPr>
        <p:txBody>
          <a:bodyPr wrap="square" lIns="0" tIns="0" rIns="0" bIns="0" rtlCol="0" anchor="ctr">
            <a:noAutofit/>
          </a:bodyPr>
          <a:lstStyle/>
          <a:p>
            <a:pPr marL="0" marR="0" lvl="0" indent="0" algn="ctr" defTabSz="455474"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Arial"/>
                <a:ea typeface="+mn-ea"/>
                <a:cs typeface="Arial"/>
              </a:rPr>
              <a:t>X</a:t>
            </a:r>
          </a:p>
        </p:txBody>
      </p:sp>
      <p:sp>
        <p:nvSpPr>
          <p:cNvPr id="8" name="Oval 7">
            <a:extLst>
              <a:ext uri="{FF2B5EF4-FFF2-40B4-BE49-F238E27FC236}">
                <a16:creationId xmlns:a16="http://schemas.microsoft.com/office/drawing/2014/main" id="{63548EA4-9ADD-034D-B6BE-816FE2589CDA}"/>
              </a:ext>
            </a:extLst>
          </p:cNvPr>
          <p:cNvSpPr/>
          <p:nvPr/>
        </p:nvSpPr>
        <p:spPr>
          <a:xfrm>
            <a:off x="2561856" y="1089330"/>
            <a:ext cx="594822" cy="546847"/>
          </a:xfrm>
          <a:custGeom>
            <a:avLst/>
            <a:gdLst>
              <a:gd name="connsiteX0" fmla="*/ 0 w 594822"/>
              <a:gd name="connsiteY0" fmla="*/ 273424 h 546847"/>
              <a:gd name="connsiteX1" fmla="*/ 297411 w 594822"/>
              <a:gd name="connsiteY1" fmla="*/ 0 h 546847"/>
              <a:gd name="connsiteX2" fmla="*/ 594822 w 594822"/>
              <a:gd name="connsiteY2" fmla="*/ 273424 h 546847"/>
              <a:gd name="connsiteX3" fmla="*/ 297411 w 594822"/>
              <a:gd name="connsiteY3" fmla="*/ 546848 h 546847"/>
              <a:gd name="connsiteX4" fmla="*/ 0 w 594822"/>
              <a:gd name="connsiteY4" fmla="*/ 273424 h 5468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4822" h="546847" fill="none" extrusionOk="0">
                <a:moveTo>
                  <a:pt x="0" y="273424"/>
                </a:moveTo>
                <a:cubicBezTo>
                  <a:pt x="26481" y="97247"/>
                  <a:pt x="181032" y="3159"/>
                  <a:pt x="297411" y="0"/>
                </a:cubicBezTo>
                <a:cubicBezTo>
                  <a:pt x="467871" y="10604"/>
                  <a:pt x="577622" y="122046"/>
                  <a:pt x="594822" y="273424"/>
                </a:cubicBezTo>
                <a:cubicBezTo>
                  <a:pt x="631286" y="429720"/>
                  <a:pt x="424964" y="530098"/>
                  <a:pt x="297411" y="546848"/>
                </a:cubicBezTo>
                <a:cubicBezTo>
                  <a:pt x="104056" y="555531"/>
                  <a:pt x="5574" y="416876"/>
                  <a:pt x="0" y="273424"/>
                </a:cubicBezTo>
                <a:close/>
              </a:path>
              <a:path w="594822" h="546847" stroke="0" extrusionOk="0">
                <a:moveTo>
                  <a:pt x="0" y="273424"/>
                </a:moveTo>
                <a:cubicBezTo>
                  <a:pt x="-7422" y="135438"/>
                  <a:pt x="96561" y="-15111"/>
                  <a:pt x="297411" y="0"/>
                </a:cubicBezTo>
                <a:cubicBezTo>
                  <a:pt x="504634" y="-6343"/>
                  <a:pt x="591954" y="127640"/>
                  <a:pt x="594822" y="273424"/>
                </a:cubicBezTo>
                <a:cubicBezTo>
                  <a:pt x="548190" y="440018"/>
                  <a:pt x="453490" y="556517"/>
                  <a:pt x="297411" y="546848"/>
                </a:cubicBezTo>
                <a:cubicBezTo>
                  <a:pt x="163239" y="527379"/>
                  <a:pt x="-18986" y="428787"/>
                  <a:pt x="0" y="273424"/>
                </a:cubicBezTo>
                <a:close/>
              </a:path>
            </a:pathLst>
          </a:custGeom>
          <a:ln>
            <a:solidFill>
              <a:schemeClr val="bg2"/>
            </a:solidFill>
            <a:extLst>
              <a:ext uri="{C807C97D-BFC1-408E-A445-0C87EB9F89A2}">
                <ask:lineSketchStyleProps xmlns:ask="http://schemas.microsoft.com/office/drawing/2018/sketchyshapes" sd="981765707">
                  <a:prstGeom prst="ellipse">
                    <a:avLst/>
                  </a:prstGeom>
                  <ask:type>
                    <ask:lineSketchScribble/>
                  </ask:type>
                </ask:lineSketchStyleProps>
              </a:ext>
            </a:extLst>
          </a:ln>
        </p:spPr>
        <p:txBody>
          <a:bodyPr wrap="square" lIns="0" tIns="0" rIns="0" bIns="0" rtlCol="0" anchor="ctr">
            <a:noAutofit/>
          </a:bodyPr>
          <a:lstStyle/>
          <a:p>
            <a:pPr marL="0" marR="0" lvl="0" indent="0" algn="ctr" defTabSz="455474"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Arial"/>
                <a:ea typeface="+mn-ea"/>
                <a:cs typeface="Arial"/>
              </a:rPr>
              <a:t>Y</a:t>
            </a:r>
          </a:p>
        </p:txBody>
      </p:sp>
      <p:sp>
        <p:nvSpPr>
          <p:cNvPr id="9" name="Oval 8">
            <a:extLst>
              <a:ext uri="{FF2B5EF4-FFF2-40B4-BE49-F238E27FC236}">
                <a16:creationId xmlns:a16="http://schemas.microsoft.com/office/drawing/2014/main" id="{02594184-F051-9C45-874E-2F2FB79E265D}"/>
              </a:ext>
            </a:extLst>
          </p:cNvPr>
          <p:cNvSpPr/>
          <p:nvPr/>
        </p:nvSpPr>
        <p:spPr>
          <a:xfrm>
            <a:off x="1580713" y="1880549"/>
            <a:ext cx="310870" cy="349623"/>
          </a:xfrm>
          <a:custGeom>
            <a:avLst/>
            <a:gdLst>
              <a:gd name="connsiteX0" fmla="*/ 0 w 310870"/>
              <a:gd name="connsiteY0" fmla="*/ 174812 h 349623"/>
              <a:gd name="connsiteX1" fmla="*/ 155435 w 310870"/>
              <a:gd name="connsiteY1" fmla="*/ 0 h 349623"/>
              <a:gd name="connsiteX2" fmla="*/ 310870 w 310870"/>
              <a:gd name="connsiteY2" fmla="*/ 174812 h 349623"/>
              <a:gd name="connsiteX3" fmla="*/ 155435 w 310870"/>
              <a:gd name="connsiteY3" fmla="*/ 349624 h 349623"/>
              <a:gd name="connsiteX4" fmla="*/ 0 w 310870"/>
              <a:gd name="connsiteY4" fmla="*/ 174812 h 3496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870" h="349623" fill="none" extrusionOk="0">
                <a:moveTo>
                  <a:pt x="0" y="174812"/>
                </a:moveTo>
                <a:cubicBezTo>
                  <a:pt x="18920" y="80510"/>
                  <a:pt x="72283" y="-5541"/>
                  <a:pt x="155435" y="0"/>
                </a:cubicBezTo>
                <a:cubicBezTo>
                  <a:pt x="228708" y="-1925"/>
                  <a:pt x="308209" y="80771"/>
                  <a:pt x="310870" y="174812"/>
                </a:cubicBezTo>
                <a:cubicBezTo>
                  <a:pt x="310268" y="265622"/>
                  <a:pt x="234524" y="359012"/>
                  <a:pt x="155435" y="349624"/>
                </a:cubicBezTo>
                <a:cubicBezTo>
                  <a:pt x="90157" y="361138"/>
                  <a:pt x="10119" y="273791"/>
                  <a:pt x="0" y="174812"/>
                </a:cubicBezTo>
                <a:close/>
              </a:path>
              <a:path w="310870" h="349623" stroke="0" extrusionOk="0">
                <a:moveTo>
                  <a:pt x="0" y="174812"/>
                </a:moveTo>
                <a:cubicBezTo>
                  <a:pt x="-6791" y="74077"/>
                  <a:pt x="61927" y="2876"/>
                  <a:pt x="155435" y="0"/>
                </a:cubicBezTo>
                <a:cubicBezTo>
                  <a:pt x="264723" y="4935"/>
                  <a:pt x="291040" y="78897"/>
                  <a:pt x="310870" y="174812"/>
                </a:cubicBezTo>
                <a:cubicBezTo>
                  <a:pt x="306661" y="275468"/>
                  <a:pt x="239681" y="358455"/>
                  <a:pt x="155435" y="349624"/>
                </a:cubicBezTo>
                <a:cubicBezTo>
                  <a:pt x="49731" y="338758"/>
                  <a:pt x="15387" y="278710"/>
                  <a:pt x="0" y="174812"/>
                </a:cubicBezTo>
                <a:close/>
              </a:path>
            </a:pathLst>
          </a:custGeom>
          <a:ln>
            <a:solidFill>
              <a:schemeClr val="bg2"/>
            </a:solidFill>
            <a:extLst>
              <a:ext uri="{C807C97D-BFC1-408E-A445-0C87EB9F89A2}">
                <ask:lineSketchStyleProps xmlns:ask="http://schemas.microsoft.com/office/drawing/2018/sketchyshapes" sd="1219033472">
                  <a:prstGeom prst="ellipse">
                    <a:avLst/>
                  </a:prstGeom>
                  <ask:type>
                    <ask:lineSketchFreehand/>
                  </ask:type>
                </ask:lineSketchStyleProps>
              </a:ext>
            </a:extLst>
          </a:ln>
        </p:spPr>
        <p:txBody>
          <a:bodyPr wrap="square" lIns="0" tIns="0" rIns="0" bIns="0" rtlCol="0" anchor="ctr">
            <a:noAutofit/>
          </a:bodyPr>
          <a:lstStyle/>
          <a:p>
            <a:pPr marL="0" marR="0" lvl="0" indent="0" algn="ctr" defTabSz="455474"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Arial"/>
                <a:ea typeface="+mn-ea"/>
                <a:cs typeface="Arial"/>
              </a:rPr>
              <a:t>0</a:t>
            </a:r>
          </a:p>
        </p:txBody>
      </p:sp>
      <p:sp>
        <p:nvSpPr>
          <p:cNvPr id="11" name="Oval 10">
            <a:extLst>
              <a:ext uri="{FF2B5EF4-FFF2-40B4-BE49-F238E27FC236}">
                <a16:creationId xmlns:a16="http://schemas.microsoft.com/office/drawing/2014/main" id="{304C5517-B036-FD4C-A072-11A3E66B0ABE}"/>
              </a:ext>
            </a:extLst>
          </p:cNvPr>
          <p:cNvSpPr/>
          <p:nvPr/>
        </p:nvSpPr>
        <p:spPr>
          <a:xfrm>
            <a:off x="2614157" y="1922145"/>
            <a:ext cx="594822" cy="546847"/>
          </a:xfrm>
          <a:custGeom>
            <a:avLst/>
            <a:gdLst>
              <a:gd name="connsiteX0" fmla="*/ 0 w 594822"/>
              <a:gd name="connsiteY0" fmla="*/ 273424 h 546847"/>
              <a:gd name="connsiteX1" fmla="*/ 297411 w 594822"/>
              <a:gd name="connsiteY1" fmla="*/ 0 h 546847"/>
              <a:gd name="connsiteX2" fmla="*/ 594822 w 594822"/>
              <a:gd name="connsiteY2" fmla="*/ 273424 h 546847"/>
              <a:gd name="connsiteX3" fmla="*/ 297411 w 594822"/>
              <a:gd name="connsiteY3" fmla="*/ 546848 h 546847"/>
              <a:gd name="connsiteX4" fmla="*/ 0 w 594822"/>
              <a:gd name="connsiteY4" fmla="*/ 273424 h 5468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4822" h="546847" fill="none" extrusionOk="0">
                <a:moveTo>
                  <a:pt x="0" y="273424"/>
                </a:moveTo>
                <a:cubicBezTo>
                  <a:pt x="15322" y="107853"/>
                  <a:pt x="158786" y="1691"/>
                  <a:pt x="297411" y="0"/>
                </a:cubicBezTo>
                <a:cubicBezTo>
                  <a:pt x="466653" y="8522"/>
                  <a:pt x="566294" y="121803"/>
                  <a:pt x="594822" y="273424"/>
                </a:cubicBezTo>
                <a:cubicBezTo>
                  <a:pt x="630951" y="429671"/>
                  <a:pt x="450244" y="541635"/>
                  <a:pt x="297411" y="546848"/>
                </a:cubicBezTo>
                <a:cubicBezTo>
                  <a:pt x="127581" y="548511"/>
                  <a:pt x="17636" y="400525"/>
                  <a:pt x="0" y="273424"/>
                </a:cubicBezTo>
                <a:close/>
              </a:path>
              <a:path w="594822" h="546847" stroke="0" extrusionOk="0">
                <a:moveTo>
                  <a:pt x="0" y="273424"/>
                </a:moveTo>
                <a:cubicBezTo>
                  <a:pt x="-5021" y="131224"/>
                  <a:pt x="127990" y="-2133"/>
                  <a:pt x="297411" y="0"/>
                </a:cubicBezTo>
                <a:cubicBezTo>
                  <a:pt x="498018" y="-5366"/>
                  <a:pt x="577935" y="153172"/>
                  <a:pt x="594822" y="273424"/>
                </a:cubicBezTo>
                <a:cubicBezTo>
                  <a:pt x="578572" y="429863"/>
                  <a:pt x="442615" y="569377"/>
                  <a:pt x="297411" y="546848"/>
                </a:cubicBezTo>
                <a:cubicBezTo>
                  <a:pt x="154543" y="533007"/>
                  <a:pt x="-22568" y="429609"/>
                  <a:pt x="0" y="273424"/>
                </a:cubicBezTo>
                <a:close/>
              </a:path>
            </a:pathLst>
          </a:custGeom>
          <a:ln>
            <a:solidFill>
              <a:schemeClr val="bg2"/>
            </a:solidFill>
            <a:extLst>
              <a:ext uri="{C807C97D-BFC1-408E-A445-0C87EB9F89A2}">
                <ask:lineSketchStyleProps xmlns:ask="http://schemas.microsoft.com/office/drawing/2018/sketchyshapes" sd="981765707">
                  <a:prstGeom prst="ellipse">
                    <a:avLst/>
                  </a:prstGeom>
                  <ask:type>
                    <ask:lineSketchFreehand/>
                  </ask:type>
                </ask:lineSketchStyleProps>
              </a:ext>
            </a:extLst>
          </a:ln>
        </p:spPr>
        <p:txBody>
          <a:bodyPr wrap="square" lIns="0" tIns="0" rIns="0" bIns="0" rtlCol="0" anchor="ctr">
            <a:noAutofit/>
          </a:bodyPr>
          <a:lstStyle/>
          <a:p>
            <a:pPr marL="0" marR="0" lvl="0" indent="0" algn="ctr" defTabSz="455474"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Arial"/>
                <a:ea typeface="+mn-ea"/>
                <a:cs typeface="Arial"/>
              </a:rPr>
              <a:t>Y</a:t>
            </a:r>
          </a:p>
        </p:txBody>
      </p:sp>
      <p:cxnSp>
        <p:nvCxnSpPr>
          <p:cNvPr id="17" name="Curved Connector 16">
            <a:extLst>
              <a:ext uri="{FF2B5EF4-FFF2-40B4-BE49-F238E27FC236}">
                <a16:creationId xmlns:a16="http://schemas.microsoft.com/office/drawing/2014/main" id="{CDD53DA9-0436-1542-825D-4753602F9D01}"/>
              </a:ext>
            </a:extLst>
          </p:cNvPr>
          <p:cNvCxnSpPr>
            <a:stCxn id="6" idx="4"/>
            <a:endCxn id="8" idx="0"/>
          </p:cNvCxnSpPr>
          <p:nvPr/>
        </p:nvCxnSpPr>
        <p:spPr>
          <a:xfrm rot="16200000" flipH="1">
            <a:off x="2382910" y="612972"/>
            <a:ext cx="462495" cy="490219"/>
          </a:xfrm>
          <a:prstGeom prst="curvedConnector3">
            <a:avLst/>
          </a:prstGeom>
          <a:ln>
            <a:solidFill>
              <a:schemeClr val="bg2"/>
            </a:solidFill>
            <a:tailEnd type="triangle"/>
          </a:ln>
        </p:spPr>
        <p:style>
          <a:lnRef idx="2">
            <a:schemeClr val="accent1"/>
          </a:lnRef>
          <a:fillRef idx="0">
            <a:schemeClr val="accent1"/>
          </a:fillRef>
          <a:effectRef idx="1">
            <a:schemeClr val="accent1"/>
          </a:effectRef>
          <a:fontRef idx="minor">
            <a:schemeClr val="tx1"/>
          </a:fontRef>
        </p:style>
      </p:cxnSp>
      <p:cxnSp>
        <p:nvCxnSpPr>
          <p:cNvPr id="19" name="Curved Connector 18">
            <a:extLst>
              <a:ext uri="{FF2B5EF4-FFF2-40B4-BE49-F238E27FC236}">
                <a16:creationId xmlns:a16="http://schemas.microsoft.com/office/drawing/2014/main" id="{14FAC343-48F2-7243-AE5A-5ACD0854A601}"/>
              </a:ext>
            </a:extLst>
          </p:cNvPr>
          <p:cNvCxnSpPr>
            <a:stCxn id="6" idx="4"/>
            <a:endCxn id="7" idx="0"/>
          </p:cNvCxnSpPr>
          <p:nvPr/>
        </p:nvCxnSpPr>
        <p:spPr>
          <a:xfrm rot="5400000">
            <a:off x="1848458" y="613563"/>
            <a:ext cx="507319" cy="533863"/>
          </a:xfrm>
          <a:prstGeom prst="curvedConnector3">
            <a:avLst/>
          </a:prstGeom>
          <a:ln>
            <a:solidFill>
              <a:schemeClr val="bg2"/>
            </a:solidFill>
            <a:tailEnd type="triangle"/>
          </a:ln>
        </p:spPr>
        <p:style>
          <a:lnRef idx="2">
            <a:schemeClr val="accent1"/>
          </a:lnRef>
          <a:fillRef idx="0">
            <a:schemeClr val="accent1"/>
          </a:fillRef>
          <a:effectRef idx="1">
            <a:schemeClr val="accent1"/>
          </a:effectRef>
          <a:fontRef idx="minor">
            <a:schemeClr val="tx1"/>
          </a:fontRef>
        </p:style>
      </p:cxnSp>
      <p:cxnSp>
        <p:nvCxnSpPr>
          <p:cNvPr id="21" name="Curved Connector 20">
            <a:extLst>
              <a:ext uri="{FF2B5EF4-FFF2-40B4-BE49-F238E27FC236}">
                <a16:creationId xmlns:a16="http://schemas.microsoft.com/office/drawing/2014/main" id="{1D5E92AA-27B1-FE47-B09C-ADD68505B5EC}"/>
              </a:ext>
            </a:extLst>
          </p:cNvPr>
          <p:cNvCxnSpPr>
            <a:cxnSpLocks/>
            <a:stCxn id="7" idx="4"/>
            <a:endCxn id="9" idx="0"/>
          </p:cNvCxnSpPr>
          <p:nvPr/>
        </p:nvCxnSpPr>
        <p:spPr>
          <a:xfrm rot="5400000">
            <a:off x="1641070" y="1686433"/>
            <a:ext cx="289195" cy="99037"/>
          </a:xfrm>
          <a:prstGeom prst="curvedConnector3">
            <a:avLst/>
          </a:prstGeom>
          <a:ln>
            <a:solidFill>
              <a:schemeClr val="bg2"/>
            </a:solidFill>
            <a:tailEnd type="triangle"/>
          </a:ln>
        </p:spPr>
        <p:style>
          <a:lnRef idx="2">
            <a:schemeClr val="accent1"/>
          </a:lnRef>
          <a:fillRef idx="0">
            <a:schemeClr val="accent1"/>
          </a:fillRef>
          <a:effectRef idx="1">
            <a:schemeClr val="accent1"/>
          </a:effectRef>
          <a:fontRef idx="minor">
            <a:schemeClr val="tx1"/>
          </a:fontRef>
        </p:style>
      </p:cxnSp>
      <p:cxnSp>
        <p:nvCxnSpPr>
          <p:cNvPr id="26" name="Curved Connector 25">
            <a:extLst>
              <a:ext uri="{FF2B5EF4-FFF2-40B4-BE49-F238E27FC236}">
                <a16:creationId xmlns:a16="http://schemas.microsoft.com/office/drawing/2014/main" id="{0D9332FF-9B48-8042-BC8E-D06B93A43005}"/>
              </a:ext>
            </a:extLst>
          </p:cNvPr>
          <p:cNvCxnSpPr>
            <a:stCxn id="8" idx="4"/>
            <a:endCxn id="11" idx="0"/>
          </p:cNvCxnSpPr>
          <p:nvPr/>
        </p:nvCxnSpPr>
        <p:spPr>
          <a:xfrm rot="16200000" flipH="1">
            <a:off x="2742433" y="1753010"/>
            <a:ext cx="285968" cy="52301"/>
          </a:xfrm>
          <a:prstGeom prst="curvedConnector3">
            <a:avLst/>
          </a:prstGeom>
          <a:ln>
            <a:solidFill>
              <a:schemeClr val="bg2"/>
            </a:solidFill>
            <a:tailEnd type="triangle"/>
          </a:ln>
        </p:spPr>
        <p:style>
          <a:lnRef idx="2">
            <a:schemeClr val="accent1"/>
          </a:lnRef>
          <a:fillRef idx="0">
            <a:schemeClr val="accent1"/>
          </a:fillRef>
          <a:effectRef idx="1">
            <a:schemeClr val="accent1"/>
          </a:effectRef>
          <a:fontRef idx="minor">
            <a:schemeClr val="tx1"/>
          </a:fontRef>
        </p:style>
      </p:cxnSp>
      <p:sp>
        <p:nvSpPr>
          <p:cNvPr id="32" name="TextBox 31">
            <a:extLst>
              <a:ext uri="{FF2B5EF4-FFF2-40B4-BE49-F238E27FC236}">
                <a16:creationId xmlns:a16="http://schemas.microsoft.com/office/drawing/2014/main" id="{871D8F77-99B6-214E-907A-52C947D7B28F}"/>
              </a:ext>
            </a:extLst>
          </p:cNvPr>
          <p:cNvSpPr txBox="1"/>
          <p:nvPr/>
        </p:nvSpPr>
        <p:spPr>
          <a:xfrm>
            <a:off x="1294741" y="159208"/>
            <a:ext cx="782587" cy="215444"/>
          </a:xfrm>
          <a:prstGeom prst="rect">
            <a:avLst/>
          </a:prstGeom>
          <a:noFill/>
        </p:spPr>
        <p:txBody>
          <a:bodyPr wrap="none" rtlCol="0">
            <a:spAutoFit/>
          </a:bodyPr>
          <a:lstStyle/>
          <a:p>
            <a:pPr marL="0" marR="0" lvl="0" indent="0" algn="l" defTabSz="455474"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Ink Free" panose="03080402000500000000" pitchFamily="66" charset="0"/>
                <a:ea typeface="+mn-ea"/>
                <a:cs typeface="+mn-cs"/>
              </a:rPr>
              <a:t>N data points</a:t>
            </a:r>
          </a:p>
        </p:txBody>
      </p:sp>
      <p:sp>
        <p:nvSpPr>
          <p:cNvPr id="33" name="TextBox 32">
            <a:extLst>
              <a:ext uri="{FF2B5EF4-FFF2-40B4-BE49-F238E27FC236}">
                <a16:creationId xmlns:a16="http://schemas.microsoft.com/office/drawing/2014/main" id="{4B86308C-EA35-BB4A-95DD-9E8B70567D54}"/>
              </a:ext>
            </a:extLst>
          </p:cNvPr>
          <p:cNvSpPr txBox="1"/>
          <p:nvPr/>
        </p:nvSpPr>
        <p:spPr>
          <a:xfrm>
            <a:off x="1042652" y="1042032"/>
            <a:ext cx="777777" cy="338554"/>
          </a:xfrm>
          <a:prstGeom prst="rect">
            <a:avLst/>
          </a:prstGeom>
          <a:noFill/>
        </p:spPr>
        <p:txBody>
          <a:bodyPr wrap="none" rtlCol="0">
            <a:spAutoFit/>
          </a:bodyPr>
          <a:lstStyle/>
          <a:p>
            <a:pPr marL="0" marR="0" lvl="0" indent="0" algn="l" defTabSz="455474"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Ink Free" panose="03080402000500000000" pitchFamily="66" charset="0"/>
                <a:ea typeface="+mn-ea"/>
                <a:cs typeface="+mn-cs"/>
              </a:rPr>
              <a:t>X points with </a:t>
            </a:r>
          </a:p>
          <a:p>
            <a:pPr marL="0" marR="0" lvl="0" indent="0" algn="l" defTabSz="455474"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Ink Free" panose="03080402000500000000" pitchFamily="66" charset="0"/>
                <a:ea typeface="+mn-ea"/>
                <a:cs typeface="+mn-cs"/>
              </a:rPr>
              <a:t>age &lt; 24</a:t>
            </a:r>
          </a:p>
        </p:txBody>
      </p:sp>
      <p:sp>
        <p:nvSpPr>
          <p:cNvPr id="34" name="TextBox 33">
            <a:extLst>
              <a:ext uri="{FF2B5EF4-FFF2-40B4-BE49-F238E27FC236}">
                <a16:creationId xmlns:a16="http://schemas.microsoft.com/office/drawing/2014/main" id="{0FD2E60B-48AF-4B41-96A3-A1DBE7B518F8}"/>
              </a:ext>
            </a:extLst>
          </p:cNvPr>
          <p:cNvSpPr txBox="1"/>
          <p:nvPr/>
        </p:nvSpPr>
        <p:spPr>
          <a:xfrm>
            <a:off x="3067861" y="991679"/>
            <a:ext cx="787395" cy="338554"/>
          </a:xfrm>
          <a:prstGeom prst="rect">
            <a:avLst/>
          </a:prstGeom>
          <a:noFill/>
        </p:spPr>
        <p:txBody>
          <a:bodyPr wrap="none" rtlCol="0">
            <a:spAutoFit/>
          </a:bodyPr>
          <a:lstStyle/>
          <a:p>
            <a:pPr marL="0" marR="0" lvl="0" indent="0" algn="l" defTabSz="455474"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Ink Free" panose="03080402000500000000" pitchFamily="66" charset="0"/>
                <a:ea typeface="+mn-ea"/>
                <a:cs typeface="+mn-cs"/>
              </a:rPr>
              <a:t>Y points with </a:t>
            </a:r>
          </a:p>
          <a:p>
            <a:pPr marL="0" marR="0" lvl="0" indent="0" algn="l" defTabSz="455474"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Ink Free" panose="03080402000500000000" pitchFamily="66" charset="0"/>
                <a:ea typeface="+mn-ea"/>
                <a:cs typeface="+mn-cs"/>
              </a:rPr>
              <a:t>age &gt; 24</a:t>
            </a:r>
          </a:p>
        </p:txBody>
      </p:sp>
      <p:sp>
        <p:nvSpPr>
          <p:cNvPr id="35" name="TextBox 34">
            <a:extLst>
              <a:ext uri="{FF2B5EF4-FFF2-40B4-BE49-F238E27FC236}">
                <a16:creationId xmlns:a16="http://schemas.microsoft.com/office/drawing/2014/main" id="{2B2A0447-F7FF-7A4B-912E-A5BDB8363063}"/>
              </a:ext>
            </a:extLst>
          </p:cNvPr>
          <p:cNvSpPr txBox="1"/>
          <p:nvPr/>
        </p:nvSpPr>
        <p:spPr>
          <a:xfrm>
            <a:off x="1052091" y="1788529"/>
            <a:ext cx="627095" cy="461665"/>
          </a:xfrm>
          <a:prstGeom prst="rect">
            <a:avLst/>
          </a:prstGeom>
          <a:noFill/>
        </p:spPr>
        <p:txBody>
          <a:bodyPr wrap="none" rtlCol="0">
            <a:spAutoFit/>
          </a:bodyPr>
          <a:lstStyle/>
          <a:p>
            <a:pPr marL="0" marR="0" lvl="0" indent="0" algn="l" defTabSz="455474"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Ink Free" panose="03080402000500000000" pitchFamily="66" charset="0"/>
                <a:ea typeface="+mn-ea"/>
                <a:cs typeface="+mn-cs"/>
              </a:rPr>
              <a:t>None got</a:t>
            </a:r>
          </a:p>
          <a:p>
            <a:pPr marL="0" marR="0" lvl="0" indent="0" algn="l" defTabSz="455474"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Ink Free" panose="03080402000500000000" pitchFamily="66" charset="0"/>
                <a:ea typeface="+mn-ea"/>
                <a:cs typeface="+mn-cs"/>
              </a:rPr>
              <a:t>favorable </a:t>
            </a:r>
          </a:p>
          <a:p>
            <a:pPr marL="0" marR="0" lvl="0" indent="0" algn="l" defTabSz="455474"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Ink Free" panose="03080402000500000000" pitchFamily="66" charset="0"/>
                <a:ea typeface="+mn-ea"/>
                <a:cs typeface="+mn-cs"/>
              </a:rPr>
              <a:t>outcome</a:t>
            </a:r>
          </a:p>
        </p:txBody>
      </p:sp>
      <p:sp>
        <p:nvSpPr>
          <p:cNvPr id="37" name="TextBox 36">
            <a:extLst>
              <a:ext uri="{FF2B5EF4-FFF2-40B4-BE49-F238E27FC236}">
                <a16:creationId xmlns:a16="http://schemas.microsoft.com/office/drawing/2014/main" id="{76F0BE62-3490-E74F-8824-7AE840B59DB9}"/>
              </a:ext>
            </a:extLst>
          </p:cNvPr>
          <p:cNvSpPr txBox="1"/>
          <p:nvPr/>
        </p:nvSpPr>
        <p:spPr>
          <a:xfrm>
            <a:off x="3180197" y="1860588"/>
            <a:ext cx="627095" cy="461665"/>
          </a:xfrm>
          <a:prstGeom prst="rect">
            <a:avLst/>
          </a:prstGeom>
          <a:noFill/>
        </p:spPr>
        <p:txBody>
          <a:bodyPr wrap="none" rtlCol="0">
            <a:spAutoFit/>
          </a:bodyPr>
          <a:lstStyle/>
          <a:p>
            <a:pPr marL="0" marR="0" lvl="0" indent="0" algn="l" defTabSz="455474"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Ink Free" panose="03080402000500000000" pitchFamily="66" charset="0"/>
                <a:ea typeface="+mn-ea"/>
                <a:cs typeface="+mn-cs"/>
              </a:rPr>
              <a:t>All got</a:t>
            </a:r>
          </a:p>
          <a:p>
            <a:pPr marL="0" marR="0" lvl="0" indent="0" algn="l" defTabSz="455474"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Ink Free" panose="03080402000500000000" pitchFamily="66" charset="0"/>
                <a:ea typeface="+mn-ea"/>
                <a:cs typeface="+mn-cs"/>
              </a:rPr>
              <a:t>favorable </a:t>
            </a:r>
          </a:p>
          <a:p>
            <a:pPr marL="0" marR="0" lvl="0" indent="0" algn="l" defTabSz="455474"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Ink Free" panose="03080402000500000000" pitchFamily="66" charset="0"/>
                <a:ea typeface="+mn-ea"/>
                <a:cs typeface="+mn-cs"/>
              </a:rPr>
              <a:t>outcome</a:t>
            </a:r>
          </a:p>
        </p:txBody>
      </p:sp>
      <p:sp>
        <p:nvSpPr>
          <p:cNvPr id="39" name="TextBox 38">
            <a:extLst>
              <a:ext uri="{FF2B5EF4-FFF2-40B4-BE49-F238E27FC236}">
                <a16:creationId xmlns:a16="http://schemas.microsoft.com/office/drawing/2014/main" id="{040AC1DD-791B-3B44-BA98-6C7FB03F1F59}"/>
              </a:ext>
            </a:extLst>
          </p:cNvPr>
          <p:cNvSpPr txBox="1"/>
          <p:nvPr/>
        </p:nvSpPr>
        <p:spPr>
          <a:xfrm>
            <a:off x="330051" y="2731881"/>
            <a:ext cx="2816797" cy="246221"/>
          </a:xfrm>
          <a:prstGeom prst="rect">
            <a:avLst/>
          </a:prstGeom>
          <a:noFill/>
        </p:spPr>
        <p:txBody>
          <a:bodyPr wrap="none" rtlCol="0">
            <a:spAutoFit/>
          </a:bodyPr>
          <a:lstStyle/>
          <a:p>
            <a:pPr marL="0" marR="0" lvl="0" indent="0" algn="l" defTabSz="455474"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Ink Free" panose="03080402000500000000" pitchFamily="66" charset="0"/>
                <a:ea typeface="+mn-ea"/>
                <a:cs typeface="+mn-cs"/>
              </a:rPr>
              <a:t>disparate impact ratio = ( 0 / X ) / ( Y / Y) = 0%</a:t>
            </a:r>
          </a:p>
        </p:txBody>
      </p:sp>
      <p:sp>
        <p:nvSpPr>
          <p:cNvPr id="40" name="TextBox 39">
            <a:extLst>
              <a:ext uri="{FF2B5EF4-FFF2-40B4-BE49-F238E27FC236}">
                <a16:creationId xmlns:a16="http://schemas.microsoft.com/office/drawing/2014/main" id="{73A87CDD-0ADD-2C40-B84D-242BB7DE029B}"/>
              </a:ext>
            </a:extLst>
          </p:cNvPr>
          <p:cNvSpPr txBox="1"/>
          <p:nvPr/>
        </p:nvSpPr>
        <p:spPr>
          <a:xfrm>
            <a:off x="586886" y="3044496"/>
            <a:ext cx="2775119" cy="246221"/>
          </a:xfrm>
          <a:prstGeom prst="rect">
            <a:avLst/>
          </a:prstGeom>
          <a:noFill/>
        </p:spPr>
        <p:txBody>
          <a:bodyPr wrap="none" rtlCol="0">
            <a:spAutoFit/>
          </a:bodyPr>
          <a:lstStyle/>
          <a:p>
            <a:pPr marL="0" marR="0" lvl="0" indent="0" algn="l" defTabSz="455474"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Ink Free" panose="03080402000500000000" pitchFamily="66" charset="0"/>
                <a:ea typeface="+mn-ea"/>
                <a:cs typeface="+mn-cs"/>
              </a:rPr>
              <a:t>So, according to DI ratio, Model is highly biased.</a:t>
            </a:r>
          </a:p>
        </p:txBody>
      </p:sp>
      <p:sp>
        <p:nvSpPr>
          <p:cNvPr id="41" name="TextBox 40">
            <a:extLst>
              <a:ext uri="{FF2B5EF4-FFF2-40B4-BE49-F238E27FC236}">
                <a16:creationId xmlns:a16="http://schemas.microsoft.com/office/drawing/2014/main" id="{E6A85098-16BF-A049-ACEA-9EF7025EF96F}"/>
              </a:ext>
            </a:extLst>
          </p:cNvPr>
          <p:cNvSpPr txBox="1"/>
          <p:nvPr/>
        </p:nvSpPr>
        <p:spPr>
          <a:xfrm>
            <a:off x="644471" y="3300020"/>
            <a:ext cx="1540806" cy="246221"/>
          </a:xfrm>
          <a:prstGeom prst="rect">
            <a:avLst/>
          </a:prstGeom>
          <a:noFill/>
        </p:spPr>
        <p:txBody>
          <a:bodyPr wrap="none" rtlCol="0">
            <a:spAutoFit/>
          </a:bodyPr>
          <a:lstStyle/>
          <a:p>
            <a:pPr marL="0" marR="0" lvl="0" indent="0" algn="l" defTabSz="455474"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Ink Free" panose="03080402000500000000" pitchFamily="66" charset="0"/>
                <a:ea typeface="+mn-ea"/>
                <a:cs typeface="+mn-cs"/>
              </a:rPr>
              <a:t>But, is it really biased ??</a:t>
            </a:r>
          </a:p>
        </p:txBody>
      </p:sp>
      <p:sp>
        <p:nvSpPr>
          <p:cNvPr id="48" name="TextBox 47">
            <a:extLst>
              <a:ext uri="{FF2B5EF4-FFF2-40B4-BE49-F238E27FC236}">
                <a16:creationId xmlns:a16="http://schemas.microsoft.com/office/drawing/2014/main" id="{F320338A-FE4E-5843-9F3D-3B1212E3543A}"/>
              </a:ext>
            </a:extLst>
          </p:cNvPr>
          <p:cNvSpPr txBox="1"/>
          <p:nvPr/>
        </p:nvSpPr>
        <p:spPr>
          <a:xfrm>
            <a:off x="4789552" y="241071"/>
            <a:ext cx="1308371" cy="338554"/>
          </a:xfrm>
          <a:prstGeom prst="rect">
            <a:avLst/>
          </a:prstGeom>
          <a:noFill/>
        </p:spPr>
        <p:txBody>
          <a:bodyPr wrap="none" rtlCol="0">
            <a:spAutoFit/>
          </a:bodyPr>
          <a:lstStyle/>
          <a:p>
            <a:pPr marL="0" marR="0" lvl="0" indent="0" algn="l" defTabSz="455474"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Ink Free" panose="03080402000500000000" pitchFamily="66" charset="0"/>
                <a:ea typeface="+mn-ea"/>
                <a:cs typeface="+mn-cs"/>
              </a:rPr>
              <a:t>Perturbation</a:t>
            </a:r>
          </a:p>
        </p:txBody>
      </p:sp>
      <p:sp>
        <p:nvSpPr>
          <p:cNvPr id="50" name="TextBox 49">
            <a:extLst>
              <a:ext uri="{FF2B5EF4-FFF2-40B4-BE49-F238E27FC236}">
                <a16:creationId xmlns:a16="http://schemas.microsoft.com/office/drawing/2014/main" id="{015504D4-DCA0-3745-BED6-67CFF7085D51}"/>
              </a:ext>
            </a:extLst>
          </p:cNvPr>
          <p:cNvSpPr txBox="1"/>
          <p:nvPr/>
        </p:nvSpPr>
        <p:spPr>
          <a:xfrm>
            <a:off x="5063499" y="596751"/>
            <a:ext cx="253596" cy="307777"/>
          </a:xfrm>
          <a:prstGeom prst="rect">
            <a:avLst/>
          </a:prstGeom>
          <a:noFill/>
        </p:spPr>
        <p:txBody>
          <a:bodyPr wrap="none" rtlCol="0">
            <a:spAutoFit/>
          </a:bodyPr>
          <a:lstStyle/>
          <a:p>
            <a:pPr marL="0" marR="0" lvl="0" indent="0" algn="l" defTabSz="455474"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Ink Free" panose="03080402000500000000" pitchFamily="66" charset="0"/>
                <a:ea typeface="+mn-ea"/>
                <a:cs typeface="+mn-cs"/>
              </a:rPr>
              <a:t>X</a:t>
            </a:r>
          </a:p>
        </p:txBody>
      </p:sp>
      <p:sp>
        <p:nvSpPr>
          <p:cNvPr id="52" name="TextBox 51">
            <a:extLst>
              <a:ext uri="{FF2B5EF4-FFF2-40B4-BE49-F238E27FC236}">
                <a16:creationId xmlns:a16="http://schemas.microsoft.com/office/drawing/2014/main" id="{87A59731-AC2F-7F4B-A74C-42C01EEB4508}"/>
              </a:ext>
            </a:extLst>
          </p:cNvPr>
          <p:cNvSpPr txBox="1"/>
          <p:nvPr/>
        </p:nvSpPr>
        <p:spPr>
          <a:xfrm>
            <a:off x="5038188" y="1185523"/>
            <a:ext cx="261610" cy="307777"/>
          </a:xfrm>
          <a:prstGeom prst="rect">
            <a:avLst/>
          </a:prstGeom>
          <a:noFill/>
        </p:spPr>
        <p:txBody>
          <a:bodyPr wrap="none" rtlCol="0">
            <a:spAutoFit/>
          </a:bodyPr>
          <a:lstStyle/>
          <a:p>
            <a:pPr marL="0" marR="0" lvl="0" indent="0" algn="l" defTabSz="455474"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Ink Free" panose="03080402000500000000" pitchFamily="66" charset="0"/>
                <a:ea typeface="+mn-ea"/>
                <a:cs typeface="+mn-cs"/>
              </a:rPr>
              <a:t>y</a:t>
            </a:r>
          </a:p>
        </p:txBody>
      </p:sp>
      <p:cxnSp>
        <p:nvCxnSpPr>
          <p:cNvPr id="54" name="Curved Connector 53">
            <a:extLst>
              <a:ext uri="{FF2B5EF4-FFF2-40B4-BE49-F238E27FC236}">
                <a16:creationId xmlns:a16="http://schemas.microsoft.com/office/drawing/2014/main" id="{1C44E865-6D93-4D4B-9150-FD7EA5A275E8}"/>
              </a:ext>
            </a:extLst>
          </p:cNvPr>
          <p:cNvCxnSpPr>
            <a:cxnSpLocks/>
          </p:cNvCxnSpPr>
          <p:nvPr/>
        </p:nvCxnSpPr>
        <p:spPr>
          <a:xfrm rot="5400000">
            <a:off x="4995472" y="1032688"/>
            <a:ext cx="331618" cy="12700"/>
          </a:xfrm>
          <a:prstGeom prst="curvedConnector3">
            <a:avLst>
              <a:gd name="adj1" fmla="val 52703"/>
            </a:avLst>
          </a:prstGeom>
          <a:ln>
            <a:tailEnd type="triangle"/>
          </a:ln>
        </p:spPr>
        <p:style>
          <a:lnRef idx="2">
            <a:schemeClr val="accent1"/>
          </a:lnRef>
          <a:fillRef idx="0">
            <a:schemeClr val="accent1"/>
          </a:fillRef>
          <a:effectRef idx="1">
            <a:schemeClr val="accent1"/>
          </a:effectRef>
          <a:fontRef idx="minor">
            <a:schemeClr val="tx1"/>
          </a:fontRef>
        </p:style>
      </p:cxnSp>
      <p:sp>
        <p:nvSpPr>
          <p:cNvPr id="56" name="TextBox 55">
            <a:extLst>
              <a:ext uri="{FF2B5EF4-FFF2-40B4-BE49-F238E27FC236}">
                <a16:creationId xmlns:a16="http://schemas.microsoft.com/office/drawing/2014/main" id="{C4127198-7C0D-704B-A3AD-9F63ECE726B2}"/>
              </a:ext>
            </a:extLst>
          </p:cNvPr>
          <p:cNvSpPr txBox="1"/>
          <p:nvPr/>
        </p:nvSpPr>
        <p:spPr>
          <a:xfrm>
            <a:off x="5580810" y="637283"/>
            <a:ext cx="271228" cy="307777"/>
          </a:xfrm>
          <a:prstGeom prst="rect">
            <a:avLst/>
          </a:prstGeom>
          <a:noFill/>
        </p:spPr>
        <p:txBody>
          <a:bodyPr wrap="none" rtlCol="0">
            <a:spAutoFit/>
          </a:bodyPr>
          <a:lstStyle/>
          <a:p>
            <a:pPr marL="0" marR="0" lvl="0" indent="0" algn="l" defTabSz="455474"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Ink Free" panose="03080402000500000000" pitchFamily="66" charset="0"/>
                <a:ea typeface="+mn-ea"/>
                <a:cs typeface="+mn-cs"/>
              </a:rPr>
              <a:t>Y</a:t>
            </a:r>
          </a:p>
        </p:txBody>
      </p:sp>
      <p:cxnSp>
        <p:nvCxnSpPr>
          <p:cNvPr id="60" name="Curved Connector 59">
            <a:extLst>
              <a:ext uri="{FF2B5EF4-FFF2-40B4-BE49-F238E27FC236}">
                <a16:creationId xmlns:a16="http://schemas.microsoft.com/office/drawing/2014/main" id="{F5D96E89-66C9-B34D-8748-0590EB093191}"/>
              </a:ext>
            </a:extLst>
          </p:cNvPr>
          <p:cNvCxnSpPr>
            <a:cxnSpLocks/>
          </p:cNvCxnSpPr>
          <p:nvPr/>
        </p:nvCxnSpPr>
        <p:spPr>
          <a:xfrm rot="5400000">
            <a:off x="5536726" y="1043148"/>
            <a:ext cx="306216" cy="12700"/>
          </a:xfrm>
          <a:prstGeom prst="curvedConnector3">
            <a:avLst/>
          </a:prstGeom>
          <a:ln>
            <a:tailEnd type="triangle"/>
          </a:ln>
        </p:spPr>
        <p:style>
          <a:lnRef idx="2">
            <a:schemeClr val="accent1"/>
          </a:lnRef>
          <a:fillRef idx="0">
            <a:schemeClr val="accent1"/>
          </a:fillRef>
          <a:effectRef idx="1">
            <a:schemeClr val="accent1"/>
          </a:effectRef>
          <a:fontRef idx="minor">
            <a:schemeClr val="tx1"/>
          </a:fontRef>
        </p:style>
      </p:cxnSp>
      <p:sp>
        <p:nvSpPr>
          <p:cNvPr id="119" name="Striped Right Arrow 118">
            <a:extLst>
              <a:ext uri="{FF2B5EF4-FFF2-40B4-BE49-F238E27FC236}">
                <a16:creationId xmlns:a16="http://schemas.microsoft.com/office/drawing/2014/main" id="{E6DB6CB6-AB6A-0A44-8FC3-B210AF17788A}"/>
              </a:ext>
            </a:extLst>
          </p:cNvPr>
          <p:cNvSpPr/>
          <p:nvPr/>
        </p:nvSpPr>
        <p:spPr>
          <a:xfrm rot="20128272">
            <a:off x="3951696" y="1041258"/>
            <a:ext cx="915076" cy="234513"/>
          </a:xfrm>
          <a:custGeom>
            <a:avLst/>
            <a:gdLst>
              <a:gd name="connsiteX0" fmla="*/ 0 w 915076"/>
              <a:gd name="connsiteY0" fmla="*/ 58628 h 234513"/>
              <a:gd name="connsiteX1" fmla="*/ 7329 w 915076"/>
              <a:gd name="connsiteY1" fmla="*/ 58628 h 234513"/>
              <a:gd name="connsiteX2" fmla="*/ 7329 w 915076"/>
              <a:gd name="connsiteY2" fmla="*/ 175885 h 234513"/>
              <a:gd name="connsiteX3" fmla="*/ 0 w 915076"/>
              <a:gd name="connsiteY3" fmla="*/ 175885 h 234513"/>
              <a:gd name="connsiteX4" fmla="*/ 0 w 915076"/>
              <a:gd name="connsiteY4" fmla="*/ 58628 h 234513"/>
              <a:gd name="connsiteX5" fmla="*/ 14657 w 915076"/>
              <a:gd name="connsiteY5" fmla="*/ 58628 h 234513"/>
              <a:gd name="connsiteX6" fmla="*/ 29314 w 915076"/>
              <a:gd name="connsiteY6" fmla="*/ 58628 h 234513"/>
              <a:gd name="connsiteX7" fmla="*/ 29314 w 915076"/>
              <a:gd name="connsiteY7" fmla="*/ 175885 h 234513"/>
              <a:gd name="connsiteX8" fmla="*/ 14657 w 915076"/>
              <a:gd name="connsiteY8" fmla="*/ 175885 h 234513"/>
              <a:gd name="connsiteX9" fmla="*/ 14657 w 915076"/>
              <a:gd name="connsiteY9" fmla="*/ 58628 h 234513"/>
              <a:gd name="connsiteX10" fmla="*/ 36643 w 915076"/>
              <a:gd name="connsiteY10" fmla="*/ 58628 h 234513"/>
              <a:gd name="connsiteX11" fmla="*/ 402008 w 915076"/>
              <a:gd name="connsiteY11" fmla="*/ 58628 h 234513"/>
              <a:gd name="connsiteX12" fmla="*/ 797820 w 915076"/>
              <a:gd name="connsiteY12" fmla="*/ 58628 h 234513"/>
              <a:gd name="connsiteX13" fmla="*/ 797820 w 915076"/>
              <a:gd name="connsiteY13" fmla="*/ 0 h 234513"/>
              <a:gd name="connsiteX14" fmla="*/ 915076 w 915076"/>
              <a:gd name="connsiteY14" fmla="*/ 117257 h 234513"/>
              <a:gd name="connsiteX15" fmla="*/ 797820 w 915076"/>
              <a:gd name="connsiteY15" fmla="*/ 234513 h 234513"/>
              <a:gd name="connsiteX16" fmla="*/ 797820 w 915076"/>
              <a:gd name="connsiteY16" fmla="*/ 175885 h 234513"/>
              <a:gd name="connsiteX17" fmla="*/ 417232 w 915076"/>
              <a:gd name="connsiteY17" fmla="*/ 175885 h 234513"/>
              <a:gd name="connsiteX18" fmla="*/ 36643 w 915076"/>
              <a:gd name="connsiteY18" fmla="*/ 175885 h 234513"/>
              <a:gd name="connsiteX19" fmla="*/ 36643 w 915076"/>
              <a:gd name="connsiteY19" fmla="*/ 58628 h 234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15076" h="234513" fill="none" extrusionOk="0">
                <a:moveTo>
                  <a:pt x="0" y="58628"/>
                </a:moveTo>
                <a:cubicBezTo>
                  <a:pt x="2199" y="58442"/>
                  <a:pt x="4982" y="58366"/>
                  <a:pt x="7329" y="58628"/>
                </a:cubicBezTo>
                <a:cubicBezTo>
                  <a:pt x="13084" y="99705"/>
                  <a:pt x="8937" y="127195"/>
                  <a:pt x="7329" y="175885"/>
                </a:cubicBezTo>
                <a:cubicBezTo>
                  <a:pt x="4041" y="176034"/>
                  <a:pt x="3541" y="175686"/>
                  <a:pt x="0" y="175885"/>
                </a:cubicBezTo>
                <a:cubicBezTo>
                  <a:pt x="-3170" y="121620"/>
                  <a:pt x="2575" y="95621"/>
                  <a:pt x="0" y="58628"/>
                </a:cubicBezTo>
                <a:close/>
                <a:moveTo>
                  <a:pt x="14657" y="58628"/>
                </a:moveTo>
                <a:cubicBezTo>
                  <a:pt x="21733" y="59257"/>
                  <a:pt x="22554" y="59214"/>
                  <a:pt x="29314" y="58628"/>
                </a:cubicBezTo>
                <a:cubicBezTo>
                  <a:pt x="29142" y="109650"/>
                  <a:pt x="34853" y="120620"/>
                  <a:pt x="29314" y="175885"/>
                </a:cubicBezTo>
                <a:cubicBezTo>
                  <a:pt x="25139" y="176131"/>
                  <a:pt x="21771" y="175962"/>
                  <a:pt x="14657" y="175885"/>
                </a:cubicBezTo>
                <a:cubicBezTo>
                  <a:pt x="9198" y="134070"/>
                  <a:pt x="11773" y="93551"/>
                  <a:pt x="14657" y="58628"/>
                </a:cubicBezTo>
                <a:close/>
                <a:moveTo>
                  <a:pt x="36643" y="58628"/>
                </a:moveTo>
                <a:cubicBezTo>
                  <a:pt x="169396" y="60185"/>
                  <a:pt x="272055" y="57544"/>
                  <a:pt x="402008" y="58628"/>
                </a:cubicBezTo>
                <a:cubicBezTo>
                  <a:pt x="531962" y="59712"/>
                  <a:pt x="632586" y="57863"/>
                  <a:pt x="797820" y="58628"/>
                </a:cubicBezTo>
                <a:cubicBezTo>
                  <a:pt x="797685" y="36745"/>
                  <a:pt x="797530" y="26481"/>
                  <a:pt x="797820" y="0"/>
                </a:cubicBezTo>
                <a:cubicBezTo>
                  <a:pt x="843339" y="56160"/>
                  <a:pt x="879145" y="71670"/>
                  <a:pt x="915076" y="117257"/>
                </a:cubicBezTo>
                <a:cubicBezTo>
                  <a:pt x="882157" y="156335"/>
                  <a:pt x="827312" y="212845"/>
                  <a:pt x="797820" y="234513"/>
                </a:cubicBezTo>
                <a:cubicBezTo>
                  <a:pt x="796552" y="218051"/>
                  <a:pt x="795853" y="197984"/>
                  <a:pt x="797820" y="175885"/>
                </a:cubicBezTo>
                <a:cubicBezTo>
                  <a:pt x="707549" y="169713"/>
                  <a:pt x="541111" y="158824"/>
                  <a:pt x="417232" y="175885"/>
                </a:cubicBezTo>
                <a:cubicBezTo>
                  <a:pt x="293353" y="192946"/>
                  <a:pt x="165204" y="167246"/>
                  <a:pt x="36643" y="175885"/>
                </a:cubicBezTo>
                <a:cubicBezTo>
                  <a:pt x="42023" y="139807"/>
                  <a:pt x="31384" y="89166"/>
                  <a:pt x="36643" y="58628"/>
                </a:cubicBezTo>
                <a:close/>
              </a:path>
              <a:path w="915076" h="234513" stroke="0" extrusionOk="0">
                <a:moveTo>
                  <a:pt x="0" y="58628"/>
                </a:moveTo>
                <a:cubicBezTo>
                  <a:pt x="3281" y="58376"/>
                  <a:pt x="3990" y="58913"/>
                  <a:pt x="7329" y="58628"/>
                </a:cubicBezTo>
                <a:cubicBezTo>
                  <a:pt x="10454" y="90303"/>
                  <a:pt x="5847" y="118907"/>
                  <a:pt x="7329" y="175885"/>
                </a:cubicBezTo>
                <a:cubicBezTo>
                  <a:pt x="4501" y="176191"/>
                  <a:pt x="2194" y="176018"/>
                  <a:pt x="0" y="175885"/>
                </a:cubicBezTo>
                <a:cubicBezTo>
                  <a:pt x="3689" y="147960"/>
                  <a:pt x="5535" y="99228"/>
                  <a:pt x="0" y="58628"/>
                </a:cubicBezTo>
                <a:close/>
                <a:moveTo>
                  <a:pt x="14657" y="58628"/>
                </a:moveTo>
                <a:cubicBezTo>
                  <a:pt x="19709" y="58176"/>
                  <a:pt x="23529" y="58407"/>
                  <a:pt x="29314" y="58628"/>
                </a:cubicBezTo>
                <a:cubicBezTo>
                  <a:pt x="31092" y="108021"/>
                  <a:pt x="31790" y="127217"/>
                  <a:pt x="29314" y="175885"/>
                </a:cubicBezTo>
                <a:cubicBezTo>
                  <a:pt x="25635" y="176345"/>
                  <a:pt x="21436" y="176504"/>
                  <a:pt x="14657" y="175885"/>
                </a:cubicBezTo>
                <a:cubicBezTo>
                  <a:pt x="11898" y="123424"/>
                  <a:pt x="16890" y="106660"/>
                  <a:pt x="14657" y="58628"/>
                </a:cubicBezTo>
                <a:close/>
                <a:moveTo>
                  <a:pt x="36643" y="58628"/>
                </a:moveTo>
                <a:cubicBezTo>
                  <a:pt x="160683" y="71118"/>
                  <a:pt x="297142" y="53337"/>
                  <a:pt x="394396" y="58628"/>
                </a:cubicBezTo>
                <a:cubicBezTo>
                  <a:pt x="491650" y="63919"/>
                  <a:pt x="611885" y="61947"/>
                  <a:pt x="797820" y="58628"/>
                </a:cubicBezTo>
                <a:cubicBezTo>
                  <a:pt x="798951" y="44745"/>
                  <a:pt x="798589" y="22077"/>
                  <a:pt x="797820" y="0"/>
                </a:cubicBezTo>
                <a:cubicBezTo>
                  <a:pt x="852092" y="51452"/>
                  <a:pt x="876832" y="76100"/>
                  <a:pt x="915076" y="117257"/>
                </a:cubicBezTo>
                <a:cubicBezTo>
                  <a:pt x="862852" y="160468"/>
                  <a:pt x="854073" y="177318"/>
                  <a:pt x="797820" y="234513"/>
                </a:cubicBezTo>
                <a:cubicBezTo>
                  <a:pt x="796536" y="207747"/>
                  <a:pt x="797011" y="195751"/>
                  <a:pt x="797820" y="175885"/>
                </a:cubicBezTo>
                <a:cubicBezTo>
                  <a:pt x="631764" y="187935"/>
                  <a:pt x="600705" y="194254"/>
                  <a:pt x="424843" y="175885"/>
                </a:cubicBezTo>
                <a:cubicBezTo>
                  <a:pt x="248981" y="157516"/>
                  <a:pt x="227998" y="177610"/>
                  <a:pt x="36643" y="175885"/>
                </a:cubicBezTo>
                <a:cubicBezTo>
                  <a:pt x="33321" y="135596"/>
                  <a:pt x="41146" y="89556"/>
                  <a:pt x="36643" y="58628"/>
                </a:cubicBezTo>
                <a:close/>
              </a:path>
            </a:pathLst>
          </a:custGeom>
          <a:ln>
            <a:solidFill>
              <a:schemeClr val="accent1"/>
            </a:solidFill>
            <a:extLst>
              <a:ext uri="{C807C97D-BFC1-408E-A445-0C87EB9F89A2}">
                <ask:lineSketchStyleProps xmlns:ask="http://schemas.microsoft.com/office/drawing/2018/sketchyshapes" sd="1219033472">
                  <a:prstGeom prst="stripedRightArrow">
                    <a:avLst/>
                  </a:prstGeom>
                  <ask:type>
                    <ask:lineSketchFreehand/>
                  </ask:type>
                </ask:lineSketchStyleProps>
              </a:ext>
            </a:extLst>
          </a:ln>
        </p:spPr>
        <p:txBody>
          <a:bodyPr wrap="square" lIns="0" tIns="0" rIns="0" bIns="0" rtlCol="0" anchor="ctr">
            <a:noAutofit/>
          </a:bodyPr>
          <a:lstStyle/>
          <a:p>
            <a:pPr marL="0" marR="0" lvl="0" indent="0" algn="ctr" defTabSz="45547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srgbClr val="FFFFFF"/>
              </a:solidFill>
              <a:effectLst/>
              <a:uLnTx/>
              <a:uFillTx/>
              <a:latin typeface="Arial"/>
              <a:ea typeface="+mn-ea"/>
              <a:cs typeface="Arial"/>
            </a:endParaRPr>
          </a:p>
        </p:txBody>
      </p:sp>
      <p:sp>
        <p:nvSpPr>
          <p:cNvPr id="120" name="Striped Right Arrow 119">
            <a:extLst>
              <a:ext uri="{FF2B5EF4-FFF2-40B4-BE49-F238E27FC236}">
                <a16:creationId xmlns:a16="http://schemas.microsoft.com/office/drawing/2014/main" id="{918E15DD-53E7-6A44-B49F-FEF07AA84733}"/>
              </a:ext>
            </a:extLst>
          </p:cNvPr>
          <p:cNvSpPr/>
          <p:nvPr/>
        </p:nvSpPr>
        <p:spPr>
          <a:xfrm rot="7450693">
            <a:off x="7147245" y="1417781"/>
            <a:ext cx="911378" cy="275636"/>
          </a:xfrm>
          <a:custGeom>
            <a:avLst/>
            <a:gdLst>
              <a:gd name="connsiteX0" fmla="*/ 0 w 911378"/>
              <a:gd name="connsiteY0" fmla="*/ 68909 h 275636"/>
              <a:gd name="connsiteX1" fmla="*/ 8614 w 911378"/>
              <a:gd name="connsiteY1" fmla="*/ 68909 h 275636"/>
              <a:gd name="connsiteX2" fmla="*/ 8614 w 911378"/>
              <a:gd name="connsiteY2" fmla="*/ 206727 h 275636"/>
              <a:gd name="connsiteX3" fmla="*/ 0 w 911378"/>
              <a:gd name="connsiteY3" fmla="*/ 206727 h 275636"/>
              <a:gd name="connsiteX4" fmla="*/ 0 w 911378"/>
              <a:gd name="connsiteY4" fmla="*/ 68909 h 275636"/>
              <a:gd name="connsiteX5" fmla="*/ 17227 w 911378"/>
              <a:gd name="connsiteY5" fmla="*/ 68909 h 275636"/>
              <a:gd name="connsiteX6" fmla="*/ 34455 w 911378"/>
              <a:gd name="connsiteY6" fmla="*/ 68909 h 275636"/>
              <a:gd name="connsiteX7" fmla="*/ 34455 w 911378"/>
              <a:gd name="connsiteY7" fmla="*/ 206727 h 275636"/>
              <a:gd name="connsiteX8" fmla="*/ 17227 w 911378"/>
              <a:gd name="connsiteY8" fmla="*/ 206727 h 275636"/>
              <a:gd name="connsiteX9" fmla="*/ 17227 w 911378"/>
              <a:gd name="connsiteY9" fmla="*/ 68909 h 275636"/>
              <a:gd name="connsiteX10" fmla="*/ 43068 w 911378"/>
              <a:gd name="connsiteY10" fmla="*/ 68909 h 275636"/>
              <a:gd name="connsiteX11" fmla="*/ 393704 w 911378"/>
              <a:gd name="connsiteY11" fmla="*/ 68909 h 275636"/>
              <a:gd name="connsiteX12" fmla="*/ 773560 w 911378"/>
              <a:gd name="connsiteY12" fmla="*/ 68909 h 275636"/>
              <a:gd name="connsiteX13" fmla="*/ 773560 w 911378"/>
              <a:gd name="connsiteY13" fmla="*/ 0 h 275636"/>
              <a:gd name="connsiteX14" fmla="*/ 911378 w 911378"/>
              <a:gd name="connsiteY14" fmla="*/ 137818 h 275636"/>
              <a:gd name="connsiteX15" fmla="*/ 773560 w 911378"/>
              <a:gd name="connsiteY15" fmla="*/ 275636 h 275636"/>
              <a:gd name="connsiteX16" fmla="*/ 773560 w 911378"/>
              <a:gd name="connsiteY16" fmla="*/ 206727 h 275636"/>
              <a:gd name="connsiteX17" fmla="*/ 408314 w 911378"/>
              <a:gd name="connsiteY17" fmla="*/ 206727 h 275636"/>
              <a:gd name="connsiteX18" fmla="*/ 43068 w 911378"/>
              <a:gd name="connsiteY18" fmla="*/ 206727 h 275636"/>
              <a:gd name="connsiteX19" fmla="*/ 43068 w 911378"/>
              <a:gd name="connsiteY19" fmla="*/ 68909 h 275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11378" h="275636" fill="none" extrusionOk="0">
                <a:moveTo>
                  <a:pt x="0" y="68909"/>
                </a:moveTo>
                <a:cubicBezTo>
                  <a:pt x="3073" y="69299"/>
                  <a:pt x="6500" y="69100"/>
                  <a:pt x="8614" y="68909"/>
                </a:cubicBezTo>
                <a:cubicBezTo>
                  <a:pt x="4153" y="132943"/>
                  <a:pt x="14473" y="162181"/>
                  <a:pt x="8614" y="206727"/>
                </a:cubicBezTo>
                <a:cubicBezTo>
                  <a:pt x="5936" y="206953"/>
                  <a:pt x="3619" y="206459"/>
                  <a:pt x="0" y="206727"/>
                </a:cubicBezTo>
                <a:cubicBezTo>
                  <a:pt x="4845" y="139014"/>
                  <a:pt x="-902" y="127692"/>
                  <a:pt x="0" y="68909"/>
                </a:cubicBezTo>
                <a:close/>
                <a:moveTo>
                  <a:pt x="17227" y="68909"/>
                </a:moveTo>
                <a:cubicBezTo>
                  <a:pt x="25765" y="69070"/>
                  <a:pt x="28462" y="68132"/>
                  <a:pt x="34455" y="68909"/>
                </a:cubicBezTo>
                <a:cubicBezTo>
                  <a:pt x="29617" y="115315"/>
                  <a:pt x="39547" y="143516"/>
                  <a:pt x="34455" y="206727"/>
                </a:cubicBezTo>
                <a:cubicBezTo>
                  <a:pt x="28410" y="207576"/>
                  <a:pt x="24134" y="205950"/>
                  <a:pt x="17227" y="206727"/>
                </a:cubicBezTo>
                <a:cubicBezTo>
                  <a:pt x="21351" y="157616"/>
                  <a:pt x="14967" y="125185"/>
                  <a:pt x="17227" y="68909"/>
                </a:cubicBezTo>
                <a:close/>
                <a:moveTo>
                  <a:pt x="43068" y="68909"/>
                </a:moveTo>
                <a:cubicBezTo>
                  <a:pt x="151154" y="54057"/>
                  <a:pt x="296240" y="54032"/>
                  <a:pt x="393704" y="68909"/>
                </a:cubicBezTo>
                <a:cubicBezTo>
                  <a:pt x="491168" y="83786"/>
                  <a:pt x="669782" y="75035"/>
                  <a:pt x="773560" y="68909"/>
                </a:cubicBezTo>
                <a:cubicBezTo>
                  <a:pt x="773196" y="48902"/>
                  <a:pt x="770280" y="14496"/>
                  <a:pt x="773560" y="0"/>
                </a:cubicBezTo>
                <a:cubicBezTo>
                  <a:pt x="805548" y="31214"/>
                  <a:pt x="843180" y="74740"/>
                  <a:pt x="911378" y="137818"/>
                </a:cubicBezTo>
                <a:cubicBezTo>
                  <a:pt x="881551" y="165538"/>
                  <a:pt x="830804" y="219945"/>
                  <a:pt x="773560" y="275636"/>
                </a:cubicBezTo>
                <a:cubicBezTo>
                  <a:pt x="775600" y="256751"/>
                  <a:pt x="773971" y="222908"/>
                  <a:pt x="773560" y="206727"/>
                </a:cubicBezTo>
                <a:cubicBezTo>
                  <a:pt x="695266" y="197098"/>
                  <a:pt x="584941" y="221652"/>
                  <a:pt x="408314" y="206727"/>
                </a:cubicBezTo>
                <a:cubicBezTo>
                  <a:pt x="231687" y="191802"/>
                  <a:pt x="167552" y="188878"/>
                  <a:pt x="43068" y="206727"/>
                </a:cubicBezTo>
                <a:cubicBezTo>
                  <a:pt x="38500" y="146096"/>
                  <a:pt x="44650" y="107546"/>
                  <a:pt x="43068" y="68909"/>
                </a:cubicBezTo>
                <a:close/>
              </a:path>
              <a:path w="911378" h="275636" stroke="0" extrusionOk="0">
                <a:moveTo>
                  <a:pt x="0" y="68909"/>
                </a:moveTo>
                <a:cubicBezTo>
                  <a:pt x="3588" y="68917"/>
                  <a:pt x="4778" y="69120"/>
                  <a:pt x="8614" y="68909"/>
                </a:cubicBezTo>
                <a:cubicBezTo>
                  <a:pt x="8368" y="128460"/>
                  <a:pt x="3286" y="165658"/>
                  <a:pt x="8614" y="206727"/>
                </a:cubicBezTo>
                <a:cubicBezTo>
                  <a:pt x="5234" y="206616"/>
                  <a:pt x="4296" y="207081"/>
                  <a:pt x="0" y="206727"/>
                </a:cubicBezTo>
                <a:cubicBezTo>
                  <a:pt x="-4250" y="142371"/>
                  <a:pt x="4562" y="110710"/>
                  <a:pt x="0" y="68909"/>
                </a:cubicBezTo>
                <a:close/>
                <a:moveTo>
                  <a:pt x="17227" y="68909"/>
                </a:moveTo>
                <a:cubicBezTo>
                  <a:pt x="24053" y="68109"/>
                  <a:pt x="27513" y="68937"/>
                  <a:pt x="34455" y="68909"/>
                </a:cubicBezTo>
                <a:cubicBezTo>
                  <a:pt x="37520" y="112331"/>
                  <a:pt x="31118" y="166514"/>
                  <a:pt x="34455" y="206727"/>
                </a:cubicBezTo>
                <a:cubicBezTo>
                  <a:pt x="27545" y="207026"/>
                  <a:pt x="22734" y="207095"/>
                  <a:pt x="17227" y="206727"/>
                </a:cubicBezTo>
                <a:cubicBezTo>
                  <a:pt x="15670" y="138958"/>
                  <a:pt x="20405" y="109352"/>
                  <a:pt x="17227" y="68909"/>
                </a:cubicBezTo>
                <a:close/>
                <a:moveTo>
                  <a:pt x="43068" y="68909"/>
                </a:moveTo>
                <a:cubicBezTo>
                  <a:pt x="201809" y="84106"/>
                  <a:pt x="225884" y="52121"/>
                  <a:pt x="386399" y="68909"/>
                </a:cubicBezTo>
                <a:cubicBezTo>
                  <a:pt x="546914" y="85697"/>
                  <a:pt x="638088" y="60074"/>
                  <a:pt x="773560" y="68909"/>
                </a:cubicBezTo>
                <a:cubicBezTo>
                  <a:pt x="776777" y="48949"/>
                  <a:pt x="774526" y="17462"/>
                  <a:pt x="773560" y="0"/>
                </a:cubicBezTo>
                <a:cubicBezTo>
                  <a:pt x="810606" y="24080"/>
                  <a:pt x="861632" y="82644"/>
                  <a:pt x="911378" y="137818"/>
                </a:cubicBezTo>
                <a:cubicBezTo>
                  <a:pt x="850129" y="187022"/>
                  <a:pt x="832732" y="222539"/>
                  <a:pt x="773560" y="275636"/>
                </a:cubicBezTo>
                <a:cubicBezTo>
                  <a:pt x="772664" y="259311"/>
                  <a:pt x="776029" y="238026"/>
                  <a:pt x="773560" y="206727"/>
                </a:cubicBezTo>
                <a:cubicBezTo>
                  <a:pt x="678849" y="206724"/>
                  <a:pt x="515861" y="202979"/>
                  <a:pt x="415619" y="206727"/>
                </a:cubicBezTo>
                <a:cubicBezTo>
                  <a:pt x="315377" y="210475"/>
                  <a:pt x="203245" y="210463"/>
                  <a:pt x="43068" y="206727"/>
                </a:cubicBezTo>
                <a:cubicBezTo>
                  <a:pt x="42667" y="177920"/>
                  <a:pt x="42624" y="128539"/>
                  <a:pt x="43068" y="68909"/>
                </a:cubicBezTo>
                <a:close/>
              </a:path>
            </a:pathLst>
          </a:custGeom>
          <a:ln>
            <a:solidFill>
              <a:schemeClr val="accent1"/>
            </a:solidFill>
            <a:extLst>
              <a:ext uri="{C807C97D-BFC1-408E-A445-0C87EB9F89A2}">
                <ask:lineSketchStyleProps xmlns:ask="http://schemas.microsoft.com/office/drawing/2018/sketchyshapes" sd="1219033472">
                  <a:prstGeom prst="stripedRightArrow">
                    <a:avLst/>
                  </a:prstGeom>
                  <ask:type>
                    <ask:lineSketchFreehand/>
                  </ask:type>
                </ask:lineSketchStyleProps>
              </a:ext>
            </a:extLst>
          </a:ln>
        </p:spPr>
        <p:txBody>
          <a:bodyPr wrap="square" lIns="0" tIns="0" rIns="0" bIns="0" rtlCol="0" anchor="ctr">
            <a:noAutofit/>
          </a:bodyPr>
          <a:lstStyle/>
          <a:p>
            <a:pPr marL="0" marR="0" lvl="0" indent="0" algn="ctr" defTabSz="45547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srgbClr val="FFFFFF"/>
              </a:solidFill>
              <a:effectLst/>
              <a:uLnTx/>
              <a:uFillTx/>
              <a:latin typeface="Arial"/>
              <a:ea typeface="+mn-ea"/>
              <a:cs typeface="Arial"/>
            </a:endParaRPr>
          </a:p>
        </p:txBody>
      </p:sp>
      <p:sp>
        <p:nvSpPr>
          <p:cNvPr id="121" name="TextBox 120">
            <a:extLst>
              <a:ext uri="{FF2B5EF4-FFF2-40B4-BE49-F238E27FC236}">
                <a16:creationId xmlns:a16="http://schemas.microsoft.com/office/drawing/2014/main" id="{56117DBC-D37B-3A40-ABE0-26C66F7F5B45}"/>
              </a:ext>
            </a:extLst>
          </p:cNvPr>
          <p:cNvSpPr txBox="1"/>
          <p:nvPr/>
        </p:nvSpPr>
        <p:spPr>
          <a:xfrm>
            <a:off x="5167631" y="4612786"/>
            <a:ext cx="3631122" cy="246221"/>
          </a:xfrm>
          <a:prstGeom prst="rect">
            <a:avLst/>
          </a:prstGeom>
          <a:noFill/>
        </p:spPr>
        <p:txBody>
          <a:bodyPr wrap="none" rtlCol="0">
            <a:spAutoFit/>
          </a:bodyPr>
          <a:lstStyle/>
          <a:p>
            <a:pPr marL="0" marR="0" lvl="0" indent="0" algn="l" defTabSz="455474"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Ink Free" panose="03080402000500000000" pitchFamily="66" charset="0"/>
                <a:ea typeface="+mn-ea"/>
                <a:cs typeface="+mn-cs"/>
              </a:rPr>
              <a:t>disparate impact ratio = ( Y / (X + Y) ) / ( Y / (Y + X) ) = 100%</a:t>
            </a:r>
          </a:p>
        </p:txBody>
      </p:sp>
      <p:sp>
        <p:nvSpPr>
          <p:cNvPr id="122" name="TextBox 121">
            <a:extLst>
              <a:ext uri="{FF2B5EF4-FFF2-40B4-BE49-F238E27FC236}">
                <a16:creationId xmlns:a16="http://schemas.microsoft.com/office/drawing/2014/main" id="{15824388-A60C-E145-BC5A-D494CE2B3138}"/>
              </a:ext>
            </a:extLst>
          </p:cNvPr>
          <p:cNvSpPr txBox="1"/>
          <p:nvPr/>
        </p:nvSpPr>
        <p:spPr>
          <a:xfrm>
            <a:off x="5812376" y="4832301"/>
            <a:ext cx="2209259" cy="246221"/>
          </a:xfrm>
          <a:prstGeom prst="rect">
            <a:avLst/>
          </a:prstGeom>
          <a:noFill/>
        </p:spPr>
        <p:txBody>
          <a:bodyPr wrap="none" rtlCol="0">
            <a:spAutoFit/>
          </a:bodyPr>
          <a:lstStyle/>
          <a:p>
            <a:pPr marL="0" marR="0" lvl="0" indent="0" algn="l" defTabSz="455474" rtl="0" eaLnBrk="1" fontAlgn="auto" latinLnBrk="0" hangingPunct="1">
              <a:lnSpc>
                <a:spcPct val="100000"/>
              </a:lnSpc>
              <a:spcBef>
                <a:spcPts val="0"/>
              </a:spcBef>
              <a:spcAft>
                <a:spcPts val="0"/>
              </a:spcAft>
              <a:buClrTx/>
              <a:buSzTx/>
              <a:buFontTx/>
              <a:buNone/>
              <a:tabLst/>
              <a:defRPr/>
            </a:pPr>
            <a:r>
              <a:rPr lang="en-US" sz="1000" dirty="0">
                <a:solidFill>
                  <a:srgbClr val="FFFFFF"/>
                </a:solidFill>
                <a:latin typeface="Ink Free" panose="03080402000500000000" pitchFamily="66" charset="0"/>
              </a:rPr>
              <a:t>You s</a:t>
            </a:r>
            <a:r>
              <a:rPr kumimoji="0" lang="en-US" sz="1000" b="0" i="0" u="none" strike="noStrike" kern="1200" cap="none" spc="0" normalizeH="0" baseline="0" noProof="0" dirty="0" err="1">
                <a:ln>
                  <a:noFill/>
                </a:ln>
                <a:solidFill>
                  <a:srgbClr val="FFFFFF"/>
                </a:solidFill>
                <a:effectLst/>
                <a:uLnTx/>
                <a:uFillTx/>
                <a:latin typeface="Ink Free" panose="03080402000500000000" pitchFamily="66" charset="0"/>
                <a:ea typeface="+mn-ea"/>
                <a:cs typeface="+mn-cs"/>
              </a:rPr>
              <a:t>ee</a:t>
            </a:r>
            <a:r>
              <a:rPr kumimoji="0" lang="en-US" sz="1000" b="0" i="0" u="none" strike="noStrike" kern="1200" cap="none" spc="0" normalizeH="0" baseline="0" noProof="0" dirty="0">
                <a:ln>
                  <a:noFill/>
                </a:ln>
                <a:solidFill>
                  <a:srgbClr val="FFFFFF"/>
                </a:solidFill>
                <a:effectLst/>
                <a:uLnTx/>
                <a:uFillTx/>
                <a:latin typeface="Ink Free" panose="03080402000500000000" pitchFamily="66" charset="0"/>
                <a:ea typeface="+mn-ea"/>
                <a:cs typeface="+mn-cs"/>
              </a:rPr>
              <a:t>.. model is not actually biased!</a:t>
            </a:r>
          </a:p>
        </p:txBody>
      </p:sp>
      <p:sp>
        <p:nvSpPr>
          <p:cNvPr id="124" name="Striped Right Arrow 123">
            <a:extLst>
              <a:ext uri="{FF2B5EF4-FFF2-40B4-BE49-F238E27FC236}">
                <a16:creationId xmlns:a16="http://schemas.microsoft.com/office/drawing/2014/main" id="{DB66A5F7-6028-C040-8CA3-87FD843ADF51}"/>
              </a:ext>
            </a:extLst>
          </p:cNvPr>
          <p:cNvSpPr/>
          <p:nvPr/>
        </p:nvSpPr>
        <p:spPr>
          <a:xfrm rot="21003810">
            <a:off x="6159352" y="699745"/>
            <a:ext cx="1037572" cy="234513"/>
          </a:xfrm>
          <a:custGeom>
            <a:avLst/>
            <a:gdLst>
              <a:gd name="connsiteX0" fmla="*/ 0 w 1037572"/>
              <a:gd name="connsiteY0" fmla="*/ 58628 h 234513"/>
              <a:gd name="connsiteX1" fmla="*/ 7329 w 1037572"/>
              <a:gd name="connsiteY1" fmla="*/ 58628 h 234513"/>
              <a:gd name="connsiteX2" fmla="*/ 7329 w 1037572"/>
              <a:gd name="connsiteY2" fmla="*/ 175885 h 234513"/>
              <a:gd name="connsiteX3" fmla="*/ 0 w 1037572"/>
              <a:gd name="connsiteY3" fmla="*/ 175885 h 234513"/>
              <a:gd name="connsiteX4" fmla="*/ 0 w 1037572"/>
              <a:gd name="connsiteY4" fmla="*/ 58628 h 234513"/>
              <a:gd name="connsiteX5" fmla="*/ 14657 w 1037572"/>
              <a:gd name="connsiteY5" fmla="*/ 58628 h 234513"/>
              <a:gd name="connsiteX6" fmla="*/ 29314 w 1037572"/>
              <a:gd name="connsiteY6" fmla="*/ 58628 h 234513"/>
              <a:gd name="connsiteX7" fmla="*/ 29314 w 1037572"/>
              <a:gd name="connsiteY7" fmla="*/ 175885 h 234513"/>
              <a:gd name="connsiteX8" fmla="*/ 14657 w 1037572"/>
              <a:gd name="connsiteY8" fmla="*/ 175885 h 234513"/>
              <a:gd name="connsiteX9" fmla="*/ 14657 w 1037572"/>
              <a:gd name="connsiteY9" fmla="*/ 58628 h 234513"/>
              <a:gd name="connsiteX10" fmla="*/ 36643 w 1037572"/>
              <a:gd name="connsiteY10" fmla="*/ 58628 h 234513"/>
              <a:gd name="connsiteX11" fmla="*/ 460806 w 1037572"/>
              <a:gd name="connsiteY11" fmla="*/ 58628 h 234513"/>
              <a:gd name="connsiteX12" fmla="*/ 920316 w 1037572"/>
              <a:gd name="connsiteY12" fmla="*/ 58628 h 234513"/>
              <a:gd name="connsiteX13" fmla="*/ 920316 w 1037572"/>
              <a:gd name="connsiteY13" fmla="*/ 0 h 234513"/>
              <a:gd name="connsiteX14" fmla="*/ 1037572 w 1037572"/>
              <a:gd name="connsiteY14" fmla="*/ 117257 h 234513"/>
              <a:gd name="connsiteX15" fmla="*/ 920316 w 1037572"/>
              <a:gd name="connsiteY15" fmla="*/ 234513 h 234513"/>
              <a:gd name="connsiteX16" fmla="*/ 920316 w 1037572"/>
              <a:gd name="connsiteY16" fmla="*/ 175885 h 234513"/>
              <a:gd name="connsiteX17" fmla="*/ 478480 w 1037572"/>
              <a:gd name="connsiteY17" fmla="*/ 175885 h 234513"/>
              <a:gd name="connsiteX18" fmla="*/ 36643 w 1037572"/>
              <a:gd name="connsiteY18" fmla="*/ 175885 h 234513"/>
              <a:gd name="connsiteX19" fmla="*/ 36643 w 1037572"/>
              <a:gd name="connsiteY19" fmla="*/ 58628 h 234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37572" h="234513" fill="none" extrusionOk="0">
                <a:moveTo>
                  <a:pt x="0" y="58628"/>
                </a:moveTo>
                <a:cubicBezTo>
                  <a:pt x="2199" y="58442"/>
                  <a:pt x="4982" y="58366"/>
                  <a:pt x="7329" y="58628"/>
                </a:cubicBezTo>
                <a:cubicBezTo>
                  <a:pt x="13084" y="99705"/>
                  <a:pt x="8937" y="127195"/>
                  <a:pt x="7329" y="175885"/>
                </a:cubicBezTo>
                <a:cubicBezTo>
                  <a:pt x="4041" y="176034"/>
                  <a:pt x="3541" y="175686"/>
                  <a:pt x="0" y="175885"/>
                </a:cubicBezTo>
                <a:cubicBezTo>
                  <a:pt x="-3170" y="121620"/>
                  <a:pt x="2575" y="95621"/>
                  <a:pt x="0" y="58628"/>
                </a:cubicBezTo>
                <a:close/>
                <a:moveTo>
                  <a:pt x="14657" y="58628"/>
                </a:moveTo>
                <a:cubicBezTo>
                  <a:pt x="21733" y="59257"/>
                  <a:pt x="22554" y="59214"/>
                  <a:pt x="29314" y="58628"/>
                </a:cubicBezTo>
                <a:cubicBezTo>
                  <a:pt x="29142" y="109650"/>
                  <a:pt x="34853" y="120620"/>
                  <a:pt x="29314" y="175885"/>
                </a:cubicBezTo>
                <a:cubicBezTo>
                  <a:pt x="25139" y="176131"/>
                  <a:pt x="21771" y="175962"/>
                  <a:pt x="14657" y="175885"/>
                </a:cubicBezTo>
                <a:cubicBezTo>
                  <a:pt x="9198" y="134070"/>
                  <a:pt x="11773" y="93551"/>
                  <a:pt x="14657" y="58628"/>
                </a:cubicBezTo>
                <a:close/>
                <a:moveTo>
                  <a:pt x="36643" y="58628"/>
                </a:moveTo>
                <a:cubicBezTo>
                  <a:pt x="242540" y="45163"/>
                  <a:pt x="341431" y="67240"/>
                  <a:pt x="460806" y="58628"/>
                </a:cubicBezTo>
                <a:cubicBezTo>
                  <a:pt x="580181" y="50016"/>
                  <a:pt x="788583" y="67601"/>
                  <a:pt x="920316" y="58628"/>
                </a:cubicBezTo>
                <a:cubicBezTo>
                  <a:pt x="920181" y="36745"/>
                  <a:pt x="920026" y="26481"/>
                  <a:pt x="920316" y="0"/>
                </a:cubicBezTo>
                <a:cubicBezTo>
                  <a:pt x="965835" y="56160"/>
                  <a:pt x="1001641" y="71670"/>
                  <a:pt x="1037572" y="117257"/>
                </a:cubicBezTo>
                <a:cubicBezTo>
                  <a:pt x="1004653" y="156335"/>
                  <a:pt x="949808" y="212845"/>
                  <a:pt x="920316" y="234513"/>
                </a:cubicBezTo>
                <a:cubicBezTo>
                  <a:pt x="919048" y="218051"/>
                  <a:pt x="918349" y="197984"/>
                  <a:pt x="920316" y="175885"/>
                </a:cubicBezTo>
                <a:cubicBezTo>
                  <a:pt x="800206" y="159522"/>
                  <a:pt x="632105" y="154867"/>
                  <a:pt x="478480" y="175885"/>
                </a:cubicBezTo>
                <a:cubicBezTo>
                  <a:pt x="324855" y="196903"/>
                  <a:pt x="233937" y="176674"/>
                  <a:pt x="36643" y="175885"/>
                </a:cubicBezTo>
                <a:cubicBezTo>
                  <a:pt x="42023" y="139807"/>
                  <a:pt x="31384" y="89166"/>
                  <a:pt x="36643" y="58628"/>
                </a:cubicBezTo>
                <a:close/>
              </a:path>
              <a:path w="1037572" h="234513" stroke="0" extrusionOk="0">
                <a:moveTo>
                  <a:pt x="0" y="58628"/>
                </a:moveTo>
                <a:cubicBezTo>
                  <a:pt x="3281" y="58376"/>
                  <a:pt x="3990" y="58913"/>
                  <a:pt x="7329" y="58628"/>
                </a:cubicBezTo>
                <a:cubicBezTo>
                  <a:pt x="10454" y="90303"/>
                  <a:pt x="5847" y="118907"/>
                  <a:pt x="7329" y="175885"/>
                </a:cubicBezTo>
                <a:cubicBezTo>
                  <a:pt x="4501" y="176191"/>
                  <a:pt x="2194" y="176018"/>
                  <a:pt x="0" y="175885"/>
                </a:cubicBezTo>
                <a:cubicBezTo>
                  <a:pt x="3689" y="147960"/>
                  <a:pt x="5535" y="99228"/>
                  <a:pt x="0" y="58628"/>
                </a:cubicBezTo>
                <a:close/>
                <a:moveTo>
                  <a:pt x="14657" y="58628"/>
                </a:moveTo>
                <a:cubicBezTo>
                  <a:pt x="19709" y="58176"/>
                  <a:pt x="23529" y="58407"/>
                  <a:pt x="29314" y="58628"/>
                </a:cubicBezTo>
                <a:cubicBezTo>
                  <a:pt x="31092" y="108021"/>
                  <a:pt x="31790" y="127217"/>
                  <a:pt x="29314" y="175885"/>
                </a:cubicBezTo>
                <a:cubicBezTo>
                  <a:pt x="25635" y="176345"/>
                  <a:pt x="21436" y="176504"/>
                  <a:pt x="14657" y="175885"/>
                </a:cubicBezTo>
                <a:cubicBezTo>
                  <a:pt x="11898" y="123424"/>
                  <a:pt x="16890" y="106660"/>
                  <a:pt x="14657" y="58628"/>
                </a:cubicBezTo>
                <a:close/>
                <a:moveTo>
                  <a:pt x="36643" y="58628"/>
                </a:moveTo>
                <a:cubicBezTo>
                  <a:pt x="130192" y="45805"/>
                  <a:pt x="305842" y="43739"/>
                  <a:pt x="451969" y="58628"/>
                </a:cubicBezTo>
                <a:cubicBezTo>
                  <a:pt x="598096" y="73517"/>
                  <a:pt x="773026" y="52580"/>
                  <a:pt x="920316" y="58628"/>
                </a:cubicBezTo>
                <a:cubicBezTo>
                  <a:pt x="921447" y="44745"/>
                  <a:pt x="921085" y="22077"/>
                  <a:pt x="920316" y="0"/>
                </a:cubicBezTo>
                <a:cubicBezTo>
                  <a:pt x="974588" y="51452"/>
                  <a:pt x="999328" y="76100"/>
                  <a:pt x="1037572" y="117257"/>
                </a:cubicBezTo>
                <a:cubicBezTo>
                  <a:pt x="985348" y="160468"/>
                  <a:pt x="976569" y="177318"/>
                  <a:pt x="920316" y="234513"/>
                </a:cubicBezTo>
                <a:cubicBezTo>
                  <a:pt x="919032" y="207747"/>
                  <a:pt x="919507" y="195751"/>
                  <a:pt x="920316" y="175885"/>
                </a:cubicBezTo>
                <a:cubicBezTo>
                  <a:pt x="709876" y="170663"/>
                  <a:pt x="639640" y="160838"/>
                  <a:pt x="487316" y="175885"/>
                </a:cubicBezTo>
                <a:cubicBezTo>
                  <a:pt x="334992" y="190932"/>
                  <a:pt x="227639" y="183171"/>
                  <a:pt x="36643" y="175885"/>
                </a:cubicBezTo>
                <a:cubicBezTo>
                  <a:pt x="33321" y="135596"/>
                  <a:pt x="41146" y="89556"/>
                  <a:pt x="36643" y="58628"/>
                </a:cubicBezTo>
                <a:close/>
              </a:path>
            </a:pathLst>
          </a:custGeom>
          <a:ln>
            <a:solidFill>
              <a:schemeClr val="accent1"/>
            </a:solidFill>
            <a:extLst>
              <a:ext uri="{C807C97D-BFC1-408E-A445-0C87EB9F89A2}">
                <ask:lineSketchStyleProps xmlns:ask="http://schemas.microsoft.com/office/drawing/2018/sketchyshapes" sd="1219033472">
                  <a:prstGeom prst="stripedRightArrow">
                    <a:avLst/>
                  </a:prstGeom>
                  <ask:type>
                    <ask:lineSketchFreehand/>
                  </ask:type>
                </ask:lineSketchStyleProps>
              </a:ext>
            </a:extLst>
          </a:ln>
        </p:spPr>
        <p:txBody>
          <a:bodyPr wrap="square" lIns="0" tIns="0" rIns="0" bIns="0" rtlCol="0" anchor="ctr">
            <a:noAutofit/>
          </a:bodyPr>
          <a:lstStyle/>
          <a:p>
            <a:pPr marL="0" marR="0" lvl="0" indent="0" algn="ctr" defTabSz="45547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srgbClr val="FFFFFF"/>
              </a:solidFill>
              <a:effectLst/>
              <a:uLnTx/>
              <a:uFillTx/>
              <a:latin typeface="Arial"/>
              <a:ea typeface="+mn-ea"/>
              <a:cs typeface="Arial"/>
            </a:endParaRPr>
          </a:p>
        </p:txBody>
      </p:sp>
      <p:sp>
        <p:nvSpPr>
          <p:cNvPr id="125" name="TextBox 124">
            <a:extLst>
              <a:ext uri="{FF2B5EF4-FFF2-40B4-BE49-F238E27FC236}">
                <a16:creationId xmlns:a16="http://schemas.microsoft.com/office/drawing/2014/main" id="{FD2B48D6-4A38-8346-813A-E05FB57AD167}"/>
              </a:ext>
            </a:extLst>
          </p:cNvPr>
          <p:cNvSpPr txBox="1"/>
          <p:nvPr/>
        </p:nvSpPr>
        <p:spPr>
          <a:xfrm>
            <a:off x="7365229" y="158514"/>
            <a:ext cx="1451038" cy="584775"/>
          </a:xfrm>
          <a:prstGeom prst="rect">
            <a:avLst/>
          </a:prstGeom>
          <a:noFill/>
        </p:spPr>
        <p:txBody>
          <a:bodyPr wrap="none" rtlCol="0">
            <a:spAutoFit/>
          </a:bodyPr>
          <a:lstStyle/>
          <a:p>
            <a:pPr marL="0" marR="0" lvl="0" indent="0" algn="l" defTabSz="455474"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Ink Free" panose="03080402000500000000" pitchFamily="66" charset="0"/>
                <a:ea typeface="+mn-ea"/>
                <a:cs typeface="+mn-cs"/>
              </a:rPr>
              <a:t>Perturbed </a:t>
            </a:r>
          </a:p>
          <a:p>
            <a:pPr marL="0" marR="0" lvl="0" indent="0" algn="l" defTabSz="455474"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Ink Free" panose="03080402000500000000" pitchFamily="66" charset="0"/>
                <a:ea typeface="+mn-ea"/>
                <a:cs typeface="+mn-cs"/>
              </a:rPr>
              <a:t>records scoring</a:t>
            </a:r>
          </a:p>
        </p:txBody>
      </p:sp>
      <p:sp>
        <p:nvSpPr>
          <p:cNvPr id="126" name="TextBox 125">
            <a:extLst>
              <a:ext uri="{FF2B5EF4-FFF2-40B4-BE49-F238E27FC236}">
                <a16:creationId xmlns:a16="http://schemas.microsoft.com/office/drawing/2014/main" id="{61B500B7-D813-9843-BB1C-04BF1C492588}"/>
              </a:ext>
            </a:extLst>
          </p:cNvPr>
          <p:cNvSpPr txBox="1"/>
          <p:nvPr/>
        </p:nvSpPr>
        <p:spPr>
          <a:xfrm>
            <a:off x="7569088" y="633080"/>
            <a:ext cx="1420582" cy="400110"/>
          </a:xfrm>
          <a:prstGeom prst="rect">
            <a:avLst/>
          </a:prstGeom>
          <a:noFill/>
        </p:spPr>
        <p:txBody>
          <a:bodyPr wrap="none" rtlCol="0">
            <a:spAutoFit/>
          </a:bodyPr>
          <a:lstStyle/>
          <a:p>
            <a:pPr marL="0" marR="0" lvl="0" indent="0" algn="l" defTabSz="455474"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Ink Free" panose="03080402000500000000" pitchFamily="66" charset="0"/>
                <a:ea typeface="+mn-ea"/>
                <a:cs typeface="+mn-cs"/>
              </a:rPr>
              <a:t>let’s say </a:t>
            </a:r>
          </a:p>
          <a:p>
            <a:pPr marL="0" marR="0" lvl="0" indent="0" algn="l" defTabSz="455474"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Ink Free" panose="03080402000500000000" pitchFamily="66" charset="0"/>
                <a:ea typeface="+mn-ea"/>
                <a:cs typeface="+mn-cs"/>
              </a:rPr>
              <a:t>No change in prediction</a:t>
            </a:r>
          </a:p>
        </p:txBody>
      </p:sp>
      <p:sp>
        <p:nvSpPr>
          <p:cNvPr id="70" name="TextBox 69">
            <a:extLst>
              <a:ext uri="{FF2B5EF4-FFF2-40B4-BE49-F238E27FC236}">
                <a16:creationId xmlns:a16="http://schemas.microsoft.com/office/drawing/2014/main" id="{1D51C5E3-40FB-C04C-9DBE-465EE65FEA21}"/>
              </a:ext>
            </a:extLst>
          </p:cNvPr>
          <p:cNvSpPr txBox="1"/>
          <p:nvPr/>
        </p:nvSpPr>
        <p:spPr>
          <a:xfrm>
            <a:off x="5534992" y="1223529"/>
            <a:ext cx="253596" cy="307777"/>
          </a:xfrm>
          <a:prstGeom prst="rect">
            <a:avLst/>
          </a:prstGeom>
          <a:noFill/>
        </p:spPr>
        <p:txBody>
          <a:bodyPr wrap="none" rtlCol="0">
            <a:spAutoFit/>
          </a:bodyPr>
          <a:lstStyle/>
          <a:p>
            <a:pPr marL="0" marR="0" lvl="0" indent="0" algn="l" defTabSz="455474"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Ink Free" panose="03080402000500000000" pitchFamily="66" charset="0"/>
                <a:ea typeface="+mn-ea"/>
                <a:cs typeface="+mn-cs"/>
              </a:rPr>
              <a:t>X</a:t>
            </a:r>
          </a:p>
        </p:txBody>
      </p:sp>
      <p:sp>
        <p:nvSpPr>
          <p:cNvPr id="71" name="Oval 70">
            <a:extLst>
              <a:ext uri="{FF2B5EF4-FFF2-40B4-BE49-F238E27FC236}">
                <a16:creationId xmlns:a16="http://schemas.microsoft.com/office/drawing/2014/main" id="{6DD18A46-FA20-2A4A-AF26-280EA67426BB}"/>
              </a:ext>
            </a:extLst>
          </p:cNvPr>
          <p:cNvSpPr/>
          <p:nvPr/>
        </p:nvSpPr>
        <p:spPr>
          <a:xfrm>
            <a:off x="6948160" y="2014641"/>
            <a:ext cx="621716" cy="609600"/>
          </a:xfrm>
          <a:custGeom>
            <a:avLst/>
            <a:gdLst>
              <a:gd name="connsiteX0" fmla="*/ 0 w 621716"/>
              <a:gd name="connsiteY0" fmla="*/ 304800 h 609600"/>
              <a:gd name="connsiteX1" fmla="*/ 310858 w 621716"/>
              <a:gd name="connsiteY1" fmla="*/ 0 h 609600"/>
              <a:gd name="connsiteX2" fmla="*/ 621716 w 621716"/>
              <a:gd name="connsiteY2" fmla="*/ 304800 h 609600"/>
              <a:gd name="connsiteX3" fmla="*/ 310858 w 621716"/>
              <a:gd name="connsiteY3" fmla="*/ 609600 h 609600"/>
              <a:gd name="connsiteX4" fmla="*/ 0 w 621716"/>
              <a:gd name="connsiteY4" fmla="*/ 304800 h 609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1716" h="609600" fill="none" extrusionOk="0">
                <a:moveTo>
                  <a:pt x="0" y="304800"/>
                </a:moveTo>
                <a:cubicBezTo>
                  <a:pt x="18971" y="138714"/>
                  <a:pt x="141637" y="-5064"/>
                  <a:pt x="310858" y="0"/>
                </a:cubicBezTo>
                <a:cubicBezTo>
                  <a:pt x="468806" y="-2103"/>
                  <a:pt x="613763" y="143952"/>
                  <a:pt x="621716" y="304800"/>
                </a:cubicBezTo>
                <a:cubicBezTo>
                  <a:pt x="619990" y="456681"/>
                  <a:pt x="474470" y="620815"/>
                  <a:pt x="310858" y="609600"/>
                </a:cubicBezTo>
                <a:cubicBezTo>
                  <a:pt x="144036" y="612321"/>
                  <a:pt x="32995" y="481069"/>
                  <a:pt x="0" y="304800"/>
                </a:cubicBezTo>
                <a:close/>
              </a:path>
              <a:path w="621716" h="609600" stroke="0" extrusionOk="0">
                <a:moveTo>
                  <a:pt x="0" y="304800"/>
                </a:moveTo>
                <a:cubicBezTo>
                  <a:pt x="-32271" y="116559"/>
                  <a:pt x="103916" y="13234"/>
                  <a:pt x="310858" y="0"/>
                </a:cubicBezTo>
                <a:cubicBezTo>
                  <a:pt x="522981" y="8514"/>
                  <a:pt x="608608" y="136881"/>
                  <a:pt x="621716" y="304800"/>
                </a:cubicBezTo>
                <a:cubicBezTo>
                  <a:pt x="611760" y="482859"/>
                  <a:pt x="476688" y="641948"/>
                  <a:pt x="310858" y="609600"/>
                </a:cubicBezTo>
                <a:cubicBezTo>
                  <a:pt x="109323" y="593267"/>
                  <a:pt x="33089" y="488946"/>
                  <a:pt x="0" y="304800"/>
                </a:cubicBezTo>
                <a:close/>
              </a:path>
            </a:pathLst>
          </a:custGeom>
          <a:ln>
            <a:solidFill>
              <a:schemeClr val="bg2"/>
            </a:solidFill>
            <a:extLst>
              <a:ext uri="{C807C97D-BFC1-408E-A445-0C87EB9F89A2}">
                <ask:lineSketchStyleProps xmlns:ask="http://schemas.microsoft.com/office/drawing/2018/sketchyshapes" sd="1219033472">
                  <a:prstGeom prst="ellipse">
                    <a:avLst/>
                  </a:prstGeom>
                  <ask:type>
                    <ask:lineSketchFreehand/>
                  </ask:type>
                </ask:lineSketchStyleProps>
              </a:ext>
            </a:extLst>
          </a:ln>
        </p:spPr>
        <p:txBody>
          <a:bodyPr wrap="square" lIns="0" tIns="0" rIns="0" bIns="0" rtlCol="0" anchor="ctr">
            <a:noAutofit/>
          </a:bodyPr>
          <a:lstStyle/>
          <a:p>
            <a:pPr marL="0" marR="0" lvl="0" indent="0" algn="ctr" defTabSz="455474"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Arial"/>
                <a:ea typeface="+mn-ea"/>
                <a:cs typeface="Arial"/>
              </a:rPr>
              <a:t>N * 2</a:t>
            </a:r>
          </a:p>
        </p:txBody>
      </p:sp>
      <p:sp>
        <p:nvSpPr>
          <p:cNvPr id="73" name="Oval 72">
            <a:extLst>
              <a:ext uri="{FF2B5EF4-FFF2-40B4-BE49-F238E27FC236}">
                <a16:creationId xmlns:a16="http://schemas.microsoft.com/office/drawing/2014/main" id="{4A637A23-11A4-174D-9936-48C8F8EA0234}"/>
              </a:ext>
            </a:extLst>
          </p:cNvPr>
          <p:cNvSpPr/>
          <p:nvPr/>
        </p:nvSpPr>
        <p:spPr>
          <a:xfrm>
            <a:off x="7451826" y="3086736"/>
            <a:ext cx="594822" cy="546847"/>
          </a:xfrm>
          <a:custGeom>
            <a:avLst/>
            <a:gdLst>
              <a:gd name="connsiteX0" fmla="*/ 0 w 594822"/>
              <a:gd name="connsiteY0" fmla="*/ 273424 h 546847"/>
              <a:gd name="connsiteX1" fmla="*/ 297411 w 594822"/>
              <a:gd name="connsiteY1" fmla="*/ 0 h 546847"/>
              <a:gd name="connsiteX2" fmla="*/ 594822 w 594822"/>
              <a:gd name="connsiteY2" fmla="*/ 273424 h 546847"/>
              <a:gd name="connsiteX3" fmla="*/ 297411 w 594822"/>
              <a:gd name="connsiteY3" fmla="*/ 546848 h 546847"/>
              <a:gd name="connsiteX4" fmla="*/ 0 w 594822"/>
              <a:gd name="connsiteY4" fmla="*/ 273424 h 5468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4822" h="546847" fill="none" extrusionOk="0">
                <a:moveTo>
                  <a:pt x="0" y="273424"/>
                </a:moveTo>
                <a:cubicBezTo>
                  <a:pt x="26481" y="97247"/>
                  <a:pt x="181032" y="3159"/>
                  <a:pt x="297411" y="0"/>
                </a:cubicBezTo>
                <a:cubicBezTo>
                  <a:pt x="467871" y="10604"/>
                  <a:pt x="577622" y="122046"/>
                  <a:pt x="594822" y="273424"/>
                </a:cubicBezTo>
                <a:cubicBezTo>
                  <a:pt x="631286" y="429720"/>
                  <a:pt x="424964" y="530098"/>
                  <a:pt x="297411" y="546848"/>
                </a:cubicBezTo>
                <a:cubicBezTo>
                  <a:pt x="104056" y="555531"/>
                  <a:pt x="5574" y="416876"/>
                  <a:pt x="0" y="273424"/>
                </a:cubicBezTo>
                <a:close/>
              </a:path>
              <a:path w="594822" h="546847" stroke="0" extrusionOk="0">
                <a:moveTo>
                  <a:pt x="0" y="273424"/>
                </a:moveTo>
                <a:cubicBezTo>
                  <a:pt x="-7422" y="135438"/>
                  <a:pt x="96561" y="-15111"/>
                  <a:pt x="297411" y="0"/>
                </a:cubicBezTo>
                <a:cubicBezTo>
                  <a:pt x="504634" y="-6343"/>
                  <a:pt x="591954" y="127640"/>
                  <a:pt x="594822" y="273424"/>
                </a:cubicBezTo>
                <a:cubicBezTo>
                  <a:pt x="548190" y="440018"/>
                  <a:pt x="453490" y="556517"/>
                  <a:pt x="297411" y="546848"/>
                </a:cubicBezTo>
                <a:cubicBezTo>
                  <a:pt x="163239" y="527379"/>
                  <a:pt x="-18986" y="428787"/>
                  <a:pt x="0" y="273424"/>
                </a:cubicBezTo>
                <a:close/>
              </a:path>
            </a:pathLst>
          </a:custGeom>
          <a:ln>
            <a:solidFill>
              <a:schemeClr val="bg2"/>
            </a:solidFill>
            <a:extLst>
              <a:ext uri="{C807C97D-BFC1-408E-A445-0C87EB9F89A2}">
                <ask:lineSketchStyleProps xmlns:ask="http://schemas.microsoft.com/office/drawing/2018/sketchyshapes" sd="981765707">
                  <a:prstGeom prst="ellipse">
                    <a:avLst/>
                  </a:prstGeom>
                  <ask:type>
                    <ask:lineSketchScribble/>
                  </ask:type>
                </ask:lineSketchStyleProps>
              </a:ext>
            </a:extLst>
          </a:ln>
        </p:spPr>
        <p:txBody>
          <a:bodyPr wrap="square" lIns="0" tIns="0" rIns="0" bIns="0" rtlCol="0" anchor="ctr">
            <a:noAutofit/>
          </a:bodyPr>
          <a:lstStyle/>
          <a:p>
            <a:pPr marL="0" marR="0" lvl="0" indent="0" algn="ctr" defTabSz="455474"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Arial"/>
                <a:ea typeface="+mn-ea"/>
                <a:cs typeface="Arial"/>
              </a:rPr>
              <a:t>Y + X</a:t>
            </a:r>
          </a:p>
        </p:txBody>
      </p:sp>
      <p:sp>
        <p:nvSpPr>
          <p:cNvPr id="75" name="Oval 74">
            <a:extLst>
              <a:ext uri="{FF2B5EF4-FFF2-40B4-BE49-F238E27FC236}">
                <a16:creationId xmlns:a16="http://schemas.microsoft.com/office/drawing/2014/main" id="{75B7F3E1-C374-C546-A5B9-4352979081F9}"/>
              </a:ext>
            </a:extLst>
          </p:cNvPr>
          <p:cNvSpPr/>
          <p:nvPr/>
        </p:nvSpPr>
        <p:spPr>
          <a:xfrm>
            <a:off x="7504127" y="3919551"/>
            <a:ext cx="594822" cy="546847"/>
          </a:xfrm>
          <a:custGeom>
            <a:avLst/>
            <a:gdLst>
              <a:gd name="connsiteX0" fmla="*/ 0 w 594822"/>
              <a:gd name="connsiteY0" fmla="*/ 273424 h 546847"/>
              <a:gd name="connsiteX1" fmla="*/ 297411 w 594822"/>
              <a:gd name="connsiteY1" fmla="*/ 0 h 546847"/>
              <a:gd name="connsiteX2" fmla="*/ 594822 w 594822"/>
              <a:gd name="connsiteY2" fmla="*/ 273424 h 546847"/>
              <a:gd name="connsiteX3" fmla="*/ 297411 w 594822"/>
              <a:gd name="connsiteY3" fmla="*/ 546848 h 546847"/>
              <a:gd name="connsiteX4" fmla="*/ 0 w 594822"/>
              <a:gd name="connsiteY4" fmla="*/ 273424 h 5468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4822" h="546847" fill="none" extrusionOk="0">
                <a:moveTo>
                  <a:pt x="0" y="273424"/>
                </a:moveTo>
                <a:cubicBezTo>
                  <a:pt x="15322" y="107853"/>
                  <a:pt x="158786" y="1691"/>
                  <a:pt x="297411" y="0"/>
                </a:cubicBezTo>
                <a:cubicBezTo>
                  <a:pt x="466653" y="8522"/>
                  <a:pt x="566294" y="121803"/>
                  <a:pt x="594822" y="273424"/>
                </a:cubicBezTo>
                <a:cubicBezTo>
                  <a:pt x="630951" y="429671"/>
                  <a:pt x="450244" y="541635"/>
                  <a:pt x="297411" y="546848"/>
                </a:cubicBezTo>
                <a:cubicBezTo>
                  <a:pt x="127581" y="548511"/>
                  <a:pt x="17636" y="400525"/>
                  <a:pt x="0" y="273424"/>
                </a:cubicBezTo>
                <a:close/>
              </a:path>
              <a:path w="594822" h="546847" stroke="0" extrusionOk="0">
                <a:moveTo>
                  <a:pt x="0" y="273424"/>
                </a:moveTo>
                <a:cubicBezTo>
                  <a:pt x="-5021" y="131224"/>
                  <a:pt x="127990" y="-2133"/>
                  <a:pt x="297411" y="0"/>
                </a:cubicBezTo>
                <a:cubicBezTo>
                  <a:pt x="498018" y="-5366"/>
                  <a:pt x="577935" y="153172"/>
                  <a:pt x="594822" y="273424"/>
                </a:cubicBezTo>
                <a:cubicBezTo>
                  <a:pt x="578572" y="429863"/>
                  <a:pt x="442615" y="569377"/>
                  <a:pt x="297411" y="546848"/>
                </a:cubicBezTo>
                <a:cubicBezTo>
                  <a:pt x="154543" y="533007"/>
                  <a:pt x="-22568" y="429609"/>
                  <a:pt x="0" y="273424"/>
                </a:cubicBezTo>
                <a:close/>
              </a:path>
            </a:pathLst>
          </a:custGeom>
          <a:ln>
            <a:solidFill>
              <a:schemeClr val="bg2"/>
            </a:solidFill>
            <a:extLst>
              <a:ext uri="{C807C97D-BFC1-408E-A445-0C87EB9F89A2}">
                <ask:lineSketchStyleProps xmlns:ask="http://schemas.microsoft.com/office/drawing/2018/sketchyshapes" sd="981765707">
                  <a:prstGeom prst="ellipse">
                    <a:avLst/>
                  </a:prstGeom>
                  <ask:type>
                    <ask:lineSketchFreehand/>
                  </ask:type>
                </ask:lineSketchStyleProps>
              </a:ext>
            </a:extLst>
          </a:ln>
        </p:spPr>
        <p:txBody>
          <a:bodyPr wrap="square" lIns="0" tIns="0" rIns="0" bIns="0" rtlCol="0" anchor="ctr">
            <a:noAutofit/>
          </a:bodyPr>
          <a:lstStyle/>
          <a:p>
            <a:pPr marL="0" marR="0" lvl="0" indent="0" algn="ctr" defTabSz="455474"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Arial"/>
                <a:ea typeface="+mn-ea"/>
                <a:cs typeface="Arial"/>
              </a:rPr>
              <a:t>Y</a:t>
            </a:r>
          </a:p>
        </p:txBody>
      </p:sp>
      <p:cxnSp>
        <p:nvCxnSpPr>
          <p:cNvPr id="76" name="Curved Connector 75">
            <a:extLst>
              <a:ext uri="{FF2B5EF4-FFF2-40B4-BE49-F238E27FC236}">
                <a16:creationId xmlns:a16="http://schemas.microsoft.com/office/drawing/2014/main" id="{FC6100B8-6F83-6641-A27B-79D441C7C4A7}"/>
              </a:ext>
            </a:extLst>
          </p:cNvPr>
          <p:cNvCxnSpPr>
            <a:stCxn id="71" idx="4"/>
            <a:endCxn id="73" idx="0"/>
          </p:cNvCxnSpPr>
          <p:nvPr/>
        </p:nvCxnSpPr>
        <p:spPr>
          <a:xfrm rot="16200000" flipH="1">
            <a:off x="7272880" y="2610378"/>
            <a:ext cx="462495" cy="490219"/>
          </a:xfrm>
          <a:prstGeom prst="curvedConnector3">
            <a:avLst/>
          </a:prstGeom>
          <a:ln>
            <a:solidFill>
              <a:schemeClr val="bg2"/>
            </a:solidFill>
            <a:tailEnd type="triangle"/>
          </a:ln>
        </p:spPr>
        <p:style>
          <a:lnRef idx="2">
            <a:schemeClr val="accent1"/>
          </a:lnRef>
          <a:fillRef idx="0">
            <a:schemeClr val="accent1"/>
          </a:fillRef>
          <a:effectRef idx="1">
            <a:schemeClr val="accent1"/>
          </a:effectRef>
          <a:fontRef idx="minor">
            <a:schemeClr val="tx1"/>
          </a:fontRef>
        </p:style>
      </p:cxnSp>
      <p:cxnSp>
        <p:nvCxnSpPr>
          <p:cNvPr id="77" name="Curved Connector 76">
            <a:extLst>
              <a:ext uri="{FF2B5EF4-FFF2-40B4-BE49-F238E27FC236}">
                <a16:creationId xmlns:a16="http://schemas.microsoft.com/office/drawing/2014/main" id="{A3F7237A-163E-A442-A851-BF502AB79CC7}"/>
              </a:ext>
            </a:extLst>
          </p:cNvPr>
          <p:cNvCxnSpPr>
            <a:cxnSpLocks/>
            <a:stCxn id="71" idx="4"/>
          </p:cNvCxnSpPr>
          <p:nvPr/>
        </p:nvCxnSpPr>
        <p:spPr>
          <a:xfrm rot="5400000">
            <a:off x="6738428" y="2610969"/>
            <a:ext cx="507319" cy="533863"/>
          </a:xfrm>
          <a:prstGeom prst="curvedConnector3">
            <a:avLst/>
          </a:prstGeom>
          <a:ln>
            <a:solidFill>
              <a:schemeClr val="bg2"/>
            </a:solidFill>
            <a:tailEnd type="triangle"/>
          </a:ln>
        </p:spPr>
        <p:style>
          <a:lnRef idx="2">
            <a:schemeClr val="accent1"/>
          </a:lnRef>
          <a:fillRef idx="0">
            <a:schemeClr val="accent1"/>
          </a:fillRef>
          <a:effectRef idx="1">
            <a:schemeClr val="accent1"/>
          </a:effectRef>
          <a:fontRef idx="minor">
            <a:schemeClr val="tx1"/>
          </a:fontRef>
        </p:style>
      </p:cxnSp>
      <p:cxnSp>
        <p:nvCxnSpPr>
          <p:cNvPr id="79" name="Curved Connector 78">
            <a:extLst>
              <a:ext uri="{FF2B5EF4-FFF2-40B4-BE49-F238E27FC236}">
                <a16:creationId xmlns:a16="http://schemas.microsoft.com/office/drawing/2014/main" id="{633A04B4-BE0A-604D-9B7A-F5C1550CAED3}"/>
              </a:ext>
            </a:extLst>
          </p:cNvPr>
          <p:cNvCxnSpPr>
            <a:stCxn id="73" idx="4"/>
            <a:endCxn id="75" idx="0"/>
          </p:cNvCxnSpPr>
          <p:nvPr/>
        </p:nvCxnSpPr>
        <p:spPr>
          <a:xfrm rot="16200000" flipH="1">
            <a:off x="7632403" y="3750416"/>
            <a:ext cx="285968" cy="52301"/>
          </a:xfrm>
          <a:prstGeom prst="curvedConnector3">
            <a:avLst/>
          </a:prstGeom>
          <a:ln>
            <a:solidFill>
              <a:schemeClr val="bg2"/>
            </a:solidFill>
            <a:tailEnd type="triangle"/>
          </a:ln>
        </p:spPr>
        <p:style>
          <a:lnRef idx="2">
            <a:schemeClr val="accent1"/>
          </a:lnRef>
          <a:fillRef idx="0">
            <a:schemeClr val="accent1"/>
          </a:fillRef>
          <a:effectRef idx="1">
            <a:schemeClr val="accent1"/>
          </a:effectRef>
          <a:fontRef idx="minor">
            <a:schemeClr val="tx1"/>
          </a:fontRef>
        </p:style>
      </p:cxnSp>
      <p:sp>
        <p:nvSpPr>
          <p:cNvPr id="80" name="TextBox 79">
            <a:extLst>
              <a:ext uri="{FF2B5EF4-FFF2-40B4-BE49-F238E27FC236}">
                <a16:creationId xmlns:a16="http://schemas.microsoft.com/office/drawing/2014/main" id="{A9EAA885-E3A9-C045-8690-6101D7AABE26}"/>
              </a:ext>
            </a:extLst>
          </p:cNvPr>
          <p:cNvSpPr txBox="1"/>
          <p:nvPr/>
        </p:nvSpPr>
        <p:spPr>
          <a:xfrm>
            <a:off x="6060826" y="2141090"/>
            <a:ext cx="968535" cy="338554"/>
          </a:xfrm>
          <a:prstGeom prst="rect">
            <a:avLst/>
          </a:prstGeom>
          <a:noFill/>
        </p:spPr>
        <p:txBody>
          <a:bodyPr wrap="none" rtlCol="0">
            <a:spAutoFit/>
          </a:bodyPr>
          <a:lstStyle/>
          <a:p>
            <a:pPr marL="0" marR="0" lvl="0" indent="0" algn="l" defTabSz="455474"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Ink Free" panose="03080402000500000000" pitchFamily="66" charset="0"/>
                <a:ea typeface="+mn-ea"/>
                <a:cs typeface="+mn-cs"/>
              </a:rPr>
              <a:t>Original + perturb</a:t>
            </a:r>
          </a:p>
          <a:p>
            <a:pPr marL="0" marR="0" lvl="0" indent="0" algn="l" defTabSz="455474"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Ink Free" panose="03080402000500000000" pitchFamily="66" charset="0"/>
                <a:ea typeface="+mn-ea"/>
                <a:cs typeface="+mn-cs"/>
              </a:rPr>
              <a:t>data points</a:t>
            </a:r>
          </a:p>
        </p:txBody>
      </p:sp>
      <p:sp>
        <p:nvSpPr>
          <p:cNvPr id="81" name="TextBox 80">
            <a:extLst>
              <a:ext uri="{FF2B5EF4-FFF2-40B4-BE49-F238E27FC236}">
                <a16:creationId xmlns:a16="http://schemas.microsoft.com/office/drawing/2014/main" id="{9F23314C-B46C-3248-AFA1-609F93E576A3}"/>
              </a:ext>
            </a:extLst>
          </p:cNvPr>
          <p:cNvSpPr txBox="1"/>
          <p:nvPr/>
        </p:nvSpPr>
        <p:spPr>
          <a:xfrm>
            <a:off x="5894574" y="3205305"/>
            <a:ext cx="593432" cy="215444"/>
          </a:xfrm>
          <a:prstGeom prst="rect">
            <a:avLst/>
          </a:prstGeom>
          <a:noFill/>
        </p:spPr>
        <p:txBody>
          <a:bodyPr wrap="none" rtlCol="0">
            <a:spAutoFit/>
          </a:bodyPr>
          <a:lstStyle/>
          <a:p>
            <a:pPr marL="0" marR="0" lvl="0" indent="0" algn="l" defTabSz="455474"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Ink Free" panose="03080402000500000000" pitchFamily="66" charset="0"/>
                <a:ea typeface="+mn-ea"/>
                <a:cs typeface="+mn-cs"/>
              </a:rPr>
              <a:t>age &lt; 24</a:t>
            </a:r>
          </a:p>
        </p:txBody>
      </p:sp>
      <p:sp>
        <p:nvSpPr>
          <p:cNvPr id="82" name="TextBox 81">
            <a:extLst>
              <a:ext uri="{FF2B5EF4-FFF2-40B4-BE49-F238E27FC236}">
                <a16:creationId xmlns:a16="http://schemas.microsoft.com/office/drawing/2014/main" id="{E1FF347C-B2BB-FA4A-9822-A91A5566B2A8}"/>
              </a:ext>
            </a:extLst>
          </p:cNvPr>
          <p:cNvSpPr txBox="1"/>
          <p:nvPr/>
        </p:nvSpPr>
        <p:spPr>
          <a:xfrm>
            <a:off x="8086767" y="3252437"/>
            <a:ext cx="593432" cy="215444"/>
          </a:xfrm>
          <a:prstGeom prst="rect">
            <a:avLst/>
          </a:prstGeom>
          <a:noFill/>
        </p:spPr>
        <p:txBody>
          <a:bodyPr wrap="none" rtlCol="0">
            <a:spAutoFit/>
          </a:bodyPr>
          <a:lstStyle/>
          <a:p>
            <a:pPr marL="0" marR="0" lvl="0" indent="0" algn="l" defTabSz="455474"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Ink Free" panose="03080402000500000000" pitchFamily="66" charset="0"/>
                <a:ea typeface="+mn-ea"/>
                <a:cs typeface="+mn-cs"/>
              </a:rPr>
              <a:t>age &gt; 24</a:t>
            </a:r>
          </a:p>
        </p:txBody>
      </p:sp>
      <p:sp>
        <p:nvSpPr>
          <p:cNvPr id="83" name="TextBox 82">
            <a:extLst>
              <a:ext uri="{FF2B5EF4-FFF2-40B4-BE49-F238E27FC236}">
                <a16:creationId xmlns:a16="http://schemas.microsoft.com/office/drawing/2014/main" id="{4A36AE3D-90B7-554E-A4A3-E9009BD6B1A5}"/>
              </a:ext>
            </a:extLst>
          </p:cNvPr>
          <p:cNvSpPr txBox="1"/>
          <p:nvPr/>
        </p:nvSpPr>
        <p:spPr>
          <a:xfrm>
            <a:off x="5788588" y="4055118"/>
            <a:ext cx="627095" cy="338554"/>
          </a:xfrm>
          <a:prstGeom prst="rect">
            <a:avLst/>
          </a:prstGeom>
          <a:noFill/>
        </p:spPr>
        <p:txBody>
          <a:bodyPr wrap="none" rtlCol="0">
            <a:spAutoFit/>
          </a:bodyPr>
          <a:lstStyle/>
          <a:p>
            <a:pPr marL="0" marR="0" lvl="0" indent="0" algn="l" defTabSz="455474"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Ink Free" panose="03080402000500000000" pitchFamily="66" charset="0"/>
                <a:ea typeface="+mn-ea"/>
                <a:cs typeface="+mn-cs"/>
              </a:rPr>
              <a:t>favorable </a:t>
            </a:r>
          </a:p>
          <a:p>
            <a:pPr marL="0" marR="0" lvl="0" indent="0" algn="l" defTabSz="455474"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Ink Free" panose="03080402000500000000" pitchFamily="66" charset="0"/>
                <a:ea typeface="+mn-ea"/>
                <a:cs typeface="+mn-cs"/>
              </a:rPr>
              <a:t>outcomes</a:t>
            </a:r>
          </a:p>
        </p:txBody>
      </p:sp>
      <p:sp>
        <p:nvSpPr>
          <p:cNvPr id="84" name="TextBox 83">
            <a:extLst>
              <a:ext uri="{FF2B5EF4-FFF2-40B4-BE49-F238E27FC236}">
                <a16:creationId xmlns:a16="http://schemas.microsoft.com/office/drawing/2014/main" id="{27DAF3F3-C230-E74B-BA45-7381EF6C4699}"/>
              </a:ext>
            </a:extLst>
          </p:cNvPr>
          <p:cNvSpPr txBox="1"/>
          <p:nvPr/>
        </p:nvSpPr>
        <p:spPr>
          <a:xfrm>
            <a:off x="8098949" y="4023697"/>
            <a:ext cx="627095" cy="338554"/>
          </a:xfrm>
          <a:prstGeom prst="rect">
            <a:avLst/>
          </a:prstGeom>
          <a:noFill/>
        </p:spPr>
        <p:txBody>
          <a:bodyPr wrap="none" rtlCol="0">
            <a:spAutoFit/>
          </a:bodyPr>
          <a:lstStyle/>
          <a:p>
            <a:pPr marL="0" marR="0" lvl="0" indent="0" algn="l" defTabSz="455474"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Ink Free" panose="03080402000500000000" pitchFamily="66" charset="0"/>
                <a:ea typeface="+mn-ea"/>
                <a:cs typeface="+mn-cs"/>
              </a:rPr>
              <a:t>favorable </a:t>
            </a:r>
          </a:p>
          <a:p>
            <a:pPr marL="0" marR="0" lvl="0" indent="0" algn="l" defTabSz="455474"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Ink Free" panose="03080402000500000000" pitchFamily="66" charset="0"/>
                <a:ea typeface="+mn-ea"/>
                <a:cs typeface="+mn-cs"/>
              </a:rPr>
              <a:t>outcome</a:t>
            </a:r>
          </a:p>
        </p:txBody>
      </p:sp>
      <p:sp>
        <p:nvSpPr>
          <p:cNvPr id="85" name="Oval 84">
            <a:extLst>
              <a:ext uri="{FF2B5EF4-FFF2-40B4-BE49-F238E27FC236}">
                <a16:creationId xmlns:a16="http://schemas.microsoft.com/office/drawing/2014/main" id="{3B5060FC-D7EF-0443-B396-645EEDFFF6C4}"/>
              </a:ext>
            </a:extLst>
          </p:cNvPr>
          <p:cNvSpPr/>
          <p:nvPr/>
        </p:nvSpPr>
        <p:spPr>
          <a:xfrm>
            <a:off x="6412251" y="3128055"/>
            <a:ext cx="594822" cy="546847"/>
          </a:xfrm>
          <a:custGeom>
            <a:avLst/>
            <a:gdLst>
              <a:gd name="connsiteX0" fmla="*/ 0 w 594822"/>
              <a:gd name="connsiteY0" fmla="*/ 273424 h 546847"/>
              <a:gd name="connsiteX1" fmla="*/ 297411 w 594822"/>
              <a:gd name="connsiteY1" fmla="*/ 0 h 546847"/>
              <a:gd name="connsiteX2" fmla="*/ 594822 w 594822"/>
              <a:gd name="connsiteY2" fmla="*/ 273424 h 546847"/>
              <a:gd name="connsiteX3" fmla="*/ 297411 w 594822"/>
              <a:gd name="connsiteY3" fmla="*/ 546848 h 546847"/>
              <a:gd name="connsiteX4" fmla="*/ 0 w 594822"/>
              <a:gd name="connsiteY4" fmla="*/ 273424 h 5468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4822" h="546847" fill="none" extrusionOk="0">
                <a:moveTo>
                  <a:pt x="0" y="273424"/>
                </a:moveTo>
                <a:cubicBezTo>
                  <a:pt x="26481" y="97247"/>
                  <a:pt x="181032" y="3159"/>
                  <a:pt x="297411" y="0"/>
                </a:cubicBezTo>
                <a:cubicBezTo>
                  <a:pt x="467871" y="10604"/>
                  <a:pt x="577622" y="122046"/>
                  <a:pt x="594822" y="273424"/>
                </a:cubicBezTo>
                <a:cubicBezTo>
                  <a:pt x="631286" y="429720"/>
                  <a:pt x="424964" y="530098"/>
                  <a:pt x="297411" y="546848"/>
                </a:cubicBezTo>
                <a:cubicBezTo>
                  <a:pt x="104056" y="555531"/>
                  <a:pt x="5574" y="416876"/>
                  <a:pt x="0" y="273424"/>
                </a:cubicBezTo>
                <a:close/>
              </a:path>
              <a:path w="594822" h="546847" stroke="0" extrusionOk="0">
                <a:moveTo>
                  <a:pt x="0" y="273424"/>
                </a:moveTo>
                <a:cubicBezTo>
                  <a:pt x="-7422" y="135438"/>
                  <a:pt x="96561" y="-15111"/>
                  <a:pt x="297411" y="0"/>
                </a:cubicBezTo>
                <a:cubicBezTo>
                  <a:pt x="504634" y="-6343"/>
                  <a:pt x="591954" y="127640"/>
                  <a:pt x="594822" y="273424"/>
                </a:cubicBezTo>
                <a:cubicBezTo>
                  <a:pt x="548190" y="440018"/>
                  <a:pt x="453490" y="556517"/>
                  <a:pt x="297411" y="546848"/>
                </a:cubicBezTo>
                <a:cubicBezTo>
                  <a:pt x="163239" y="527379"/>
                  <a:pt x="-18986" y="428787"/>
                  <a:pt x="0" y="273424"/>
                </a:cubicBezTo>
                <a:close/>
              </a:path>
            </a:pathLst>
          </a:custGeom>
          <a:ln>
            <a:solidFill>
              <a:schemeClr val="bg2"/>
            </a:solidFill>
            <a:extLst>
              <a:ext uri="{C807C97D-BFC1-408E-A445-0C87EB9F89A2}">
                <ask:lineSketchStyleProps xmlns:ask="http://schemas.microsoft.com/office/drawing/2018/sketchyshapes" sd="981765707">
                  <a:prstGeom prst="ellipse">
                    <a:avLst/>
                  </a:prstGeom>
                  <ask:type>
                    <ask:lineSketchScribble/>
                  </ask:type>
                </ask:lineSketchStyleProps>
              </a:ext>
            </a:extLst>
          </a:ln>
        </p:spPr>
        <p:txBody>
          <a:bodyPr wrap="square" lIns="0" tIns="0" rIns="0" bIns="0" rtlCol="0" anchor="ctr">
            <a:noAutofit/>
          </a:bodyPr>
          <a:lstStyle/>
          <a:p>
            <a:pPr marL="0" marR="0" lvl="0" indent="0" algn="ctr" defTabSz="455474"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Arial"/>
                <a:ea typeface="+mn-ea"/>
                <a:cs typeface="Arial"/>
              </a:rPr>
              <a:t>X + Y</a:t>
            </a:r>
          </a:p>
        </p:txBody>
      </p:sp>
      <p:sp>
        <p:nvSpPr>
          <p:cNvPr id="86" name="Oval 85">
            <a:extLst>
              <a:ext uri="{FF2B5EF4-FFF2-40B4-BE49-F238E27FC236}">
                <a16:creationId xmlns:a16="http://schemas.microsoft.com/office/drawing/2014/main" id="{06005A1F-C82D-5746-83FF-FBCC862FED99}"/>
              </a:ext>
            </a:extLst>
          </p:cNvPr>
          <p:cNvSpPr/>
          <p:nvPr/>
        </p:nvSpPr>
        <p:spPr>
          <a:xfrm>
            <a:off x="6344266" y="3942828"/>
            <a:ext cx="594822" cy="546847"/>
          </a:xfrm>
          <a:custGeom>
            <a:avLst/>
            <a:gdLst>
              <a:gd name="connsiteX0" fmla="*/ 0 w 594822"/>
              <a:gd name="connsiteY0" fmla="*/ 273424 h 546847"/>
              <a:gd name="connsiteX1" fmla="*/ 297411 w 594822"/>
              <a:gd name="connsiteY1" fmla="*/ 0 h 546847"/>
              <a:gd name="connsiteX2" fmla="*/ 594822 w 594822"/>
              <a:gd name="connsiteY2" fmla="*/ 273424 h 546847"/>
              <a:gd name="connsiteX3" fmla="*/ 297411 w 594822"/>
              <a:gd name="connsiteY3" fmla="*/ 546848 h 546847"/>
              <a:gd name="connsiteX4" fmla="*/ 0 w 594822"/>
              <a:gd name="connsiteY4" fmla="*/ 273424 h 5468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4822" h="546847" fill="none" extrusionOk="0">
                <a:moveTo>
                  <a:pt x="0" y="273424"/>
                </a:moveTo>
                <a:cubicBezTo>
                  <a:pt x="15322" y="107853"/>
                  <a:pt x="158786" y="1691"/>
                  <a:pt x="297411" y="0"/>
                </a:cubicBezTo>
                <a:cubicBezTo>
                  <a:pt x="466653" y="8522"/>
                  <a:pt x="566294" y="121803"/>
                  <a:pt x="594822" y="273424"/>
                </a:cubicBezTo>
                <a:cubicBezTo>
                  <a:pt x="630951" y="429671"/>
                  <a:pt x="450244" y="541635"/>
                  <a:pt x="297411" y="546848"/>
                </a:cubicBezTo>
                <a:cubicBezTo>
                  <a:pt x="127581" y="548511"/>
                  <a:pt x="17636" y="400525"/>
                  <a:pt x="0" y="273424"/>
                </a:cubicBezTo>
                <a:close/>
              </a:path>
              <a:path w="594822" h="546847" stroke="0" extrusionOk="0">
                <a:moveTo>
                  <a:pt x="0" y="273424"/>
                </a:moveTo>
                <a:cubicBezTo>
                  <a:pt x="-5021" y="131224"/>
                  <a:pt x="127990" y="-2133"/>
                  <a:pt x="297411" y="0"/>
                </a:cubicBezTo>
                <a:cubicBezTo>
                  <a:pt x="498018" y="-5366"/>
                  <a:pt x="577935" y="153172"/>
                  <a:pt x="594822" y="273424"/>
                </a:cubicBezTo>
                <a:cubicBezTo>
                  <a:pt x="578572" y="429863"/>
                  <a:pt x="442615" y="569377"/>
                  <a:pt x="297411" y="546848"/>
                </a:cubicBezTo>
                <a:cubicBezTo>
                  <a:pt x="154543" y="533007"/>
                  <a:pt x="-22568" y="429609"/>
                  <a:pt x="0" y="273424"/>
                </a:cubicBezTo>
                <a:close/>
              </a:path>
            </a:pathLst>
          </a:custGeom>
          <a:ln>
            <a:solidFill>
              <a:schemeClr val="bg2"/>
            </a:solidFill>
            <a:extLst>
              <a:ext uri="{C807C97D-BFC1-408E-A445-0C87EB9F89A2}">
                <ask:lineSketchStyleProps xmlns:ask="http://schemas.microsoft.com/office/drawing/2018/sketchyshapes" sd="981765707">
                  <a:prstGeom prst="ellipse">
                    <a:avLst/>
                  </a:prstGeom>
                  <ask:type>
                    <ask:lineSketchFreehand/>
                  </ask:type>
                </ask:lineSketchStyleProps>
              </a:ext>
            </a:extLst>
          </a:ln>
        </p:spPr>
        <p:txBody>
          <a:bodyPr wrap="square" lIns="0" tIns="0" rIns="0" bIns="0" rtlCol="0" anchor="ctr">
            <a:noAutofit/>
          </a:bodyPr>
          <a:lstStyle/>
          <a:p>
            <a:pPr marL="0" marR="0" lvl="0" indent="0" algn="ctr" defTabSz="455474"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Arial"/>
                <a:ea typeface="+mn-ea"/>
                <a:cs typeface="Arial"/>
              </a:rPr>
              <a:t>Y</a:t>
            </a:r>
          </a:p>
        </p:txBody>
      </p:sp>
      <p:cxnSp>
        <p:nvCxnSpPr>
          <p:cNvPr id="87" name="Curved Connector 86">
            <a:extLst>
              <a:ext uri="{FF2B5EF4-FFF2-40B4-BE49-F238E27FC236}">
                <a16:creationId xmlns:a16="http://schemas.microsoft.com/office/drawing/2014/main" id="{E93CC55A-7FFE-D747-8C55-2AFC7F4D9CF3}"/>
              </a:ext>
            </a:extLst>
          </p:cNvPr>
          <p:cNvCxnSpPr>
            <a:stCxn id="85" idx="4"/>
            <a:endCxn id="86" idx="0"/>
          </p:cNvCxnSpPr>
          <p:nvPr/>
        </p:nvCxnSpPr>
        <p:spPr>
          <a:xfrm rot="5400000">
            <a:off x="6541707" y="3774873"/>
            <a:ext cx="267926" cy="67985"/>
          </a:xfrm>
          <a:prstGeom prst="curvedConnector3">
            <a:avLst/>
          </a:prstGeom>
          <a:ln>
            <a:solidFill>
              <a:schemeClr val="bg2"/>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331470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2">
            <a:extLst>
              <a:ext uri="{FF2B5EF4-FFF2-40B4-BE49-F238E27FC236}">
                <a16:creationId xmlns:a16="http://schemas.microsoft.com/office/drawing/2014/main" id="{D1D31279-2EA3-A945-A36F-A5CE5C496872}"/>
              </a:ext>
            </a:extLst>
          </p:cNvPr>
          <p:cNvSpPr>
            <a:spLocks noGrp="1"/>
          </p:cNvSpPr>
          <p:nvPr>
            <p:ph type="title"/>
          </p:nvPr>
        </p:nvSpPr>
        <p:spPr>
          <a:xfrm>
            <a:off x="94318" y="993046"/>
            <a:ext cx="4419213" cy="721228"/>
          </a:xfrm>
        </p:spPr>
        <p:txBody>
          <a:bodyPr/>
          <a:lstStyle/>
          <a:p>
            <a:r>
              <a:rPr lang="en-US" dirty="0"/>
              <a:t>Bias Mitigation </a:t>
            </a:r>
            <a:r>
              <a:rPr lang="en-US" i="1" dirty="0"/>
              <a:t>– </a:t>
            </a:r>
            <a:r>
              <a:rPr lang="en-US" dirty="0"/>
              <a:t>Original Output</a:t>
            </a:r>
          </a:p>
        </p:txBody>
      </p:sp>
      <p:pic>
        <p:nvPicPr>
          <p:cNvPr id="12" name="Picture 11">
            <a:extLst>
              <a:ext uri="{FF2B5EF4-FFF2-40B4-BE49-F238E27FC236}">
                <a16:creationId xmlns:a16="http://schemas.microsoft.com/office/drawing/2014/main" id="{696F8AC2-7F95-2D4D-A3AD-AE3536E48687}"/>
              </a:ext>
            </a:extLst>
          </p:cNvPr>
          <p:cNvPicPr>
            <a:picLocks noChangeAspect="1"/>
          </p:cNvPicPr>
          <p:nvPr/>
        </p:nvPicPr>
        <p:blipFill>
          <a:blip r:embed="rId3"/>
          <a:stretch>
            <a:fillRect/>
          </a:stretch>
        </p:blipFill>
        <p:spPr>
          <a:xfrm>
            <a:off x="94318" y="1714274"/>
            <a:ext cx="4419213" cy="2220794"/>
          </a:xfrm>
          <a:prstGeom prst="rect">
            <a:avLst/>
          </a:prstGeom>
        </p:spPr>
      </p:pic>
      <p:pic>
        <p:nvPicPr>
          <p:cNvPr id="13" name="Picture 12">
            <a:extLst>
              <a:ext uri="{FF2B5EF4-FFF2-40B4-BE49-F238E27FC236}">
                <a16:creationId xmlns:a16="http://schemas.microsoft.com/office/drawing/2014/main" id="{DD9E7CFF-9F62-1047-B97E-EB63EB6CD529}"/>
              </a:ext>
            </a:extLst>
          </p:cNvPr>
          <p:cNvPicPr>
            <a:picLocks noChangeAspect="1"/>
          </p:cNvPicPr>
          <p:nvPr/>
        </p:nvPicPr>
        <p:blipFill>
          <a:blip r:embed="rId4"/>
          <a:stretch>
            <a:fillRect/>
          </a:stretch>
        </p:blipFill>
        <p:spPr>
          <a:xfrm>
            <a:off x="4674552" y="1714274"/>
            <a:ext cx="4375130" cy="2220794"/>
          </a:xfrm>
          <a:prstGeom prst="rect">
            <a:avLst/>
          </a:prstGeom>
        </p:spPr>
      </p:pic>
      <p:sp>
        <p:nvSpPr>
          <p:cNvPr id="15" name="Title 2">
            <a:extLst>
              <a:ext uri="{FF2B5EF4-FFF2-40B4-BE49-F238E27FC236}">
                <a16:creationId xmlns:a16="http://schemas.microsoft.com/office/drawing/2014/main" id="{3388C2AD-A934-B24D-8A20-C266B6F97236}"/>
              </a:ext>
            </a:extLst>
          </p:cNvPr>
          <p:cNvSpPr txBox="1">
            <a:spLocks/>
          </p:cNvSpPr>
          <p:nvPr/>
        </p:nvSpPr>
        <p:spPr>
          <a:xfrm>
            <a:off x="4674552" y="993046"/>
            <a:ext cx="4375130" cy="721228"/>
          </a:xfrm>
          <a:prstGeom prst="rect">
            <a:avLst/>
          </a:prstGeom>
        </p:spPr>
        <p:txBody>
          <a:bodyPr vert="horz" lIns="0" tIns="0" rIns="0" bIns="0" rtlCol="0" anchor="t" anchorCtr="0">
            <a:noAutofit/>
          </a:bodyPr>
          <a:lstStyle>
            <a:lvl1pPr algn="l" defTabSz="457189" rtl="0" eaLnBrk="1" latinLnBrk="0" hangingPunct="1">
              <a:lnSpc>
                <a:spcPct val="90000"/>
              </a:lnSpc>
              <a:spcBef>
                <a:spcPct val="0"/>
              </a:spcBef>
              <a:buNone/>
              <a:defRPr sz="2400" kern="1200">
                <a:solidFill>
                  <a:schemeClr val="bg2"/>
                </a:solidFill>
                <a:latin typeface="+mj-lt"/>
                <a:ea typeface="Arial" charset="0"/>
                <a:cs typeface="Arial" charset="0"/>
              </a:defRPr>
            </a:lvl1pPr>
          </a:lstStyle>
          <a:p>
            <a:r>
              <a:rPr lang="en-US" dirty="0"/>
              <a:t>Bias Mitigation</a:t>
            </a:r>
            <a:r>
              <a:rPr lang="en-US" i="1" dirty="0"/>
              <a:t> – </a:t>
            </a:r>
            <a:r>
              <a:rPr lang="en-US" dirty="0"/>
              <a:t>De-biased output</a:t>
            </a:r>
          </a:p>
        </p:txBody>
      </p:sp>
    </p:spTree>
    <p:extLst>
      <p:ext uri="{BB962C8B-B14F-4D97-AF65-F5344CB8AC3E}">
        <p14:creationId xmlns:p14="http://schemas.microsoft.com/office/powerpoint/2010/main" val="37505505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85219"/>
            <a:ext cx="4114800" cy="640080"/>
          </a:xfrm>
        </p:spPr>
        <p:txBody>
          <a:bodyPr/>
          <a:lstStyle/>
          <a:p>
            <a:r>
              <a:rPr lang="en-US" dirty="0"/>
              <a:t>Explainability</a:t>
            </a:r>
          </a:p>
        </p:txBody>
      </p:sp>
      <p:sp>
        <p:nvSpPr>
          <p:cNvPr id="3" name="Text Placeholder 2"/>
          <p:cNvSpPr>
            <a:spLocks noGrp="1"/>
          </p:cNvSpPr>
          <p:nvPr>
            <p:ph type="body" sz="quarter" idx="14"/>
          </p:nvPr>
        </p:nvSpPr>
        <p:spPr>
          <a:xfrm>
            <a:off x="228600" y="777201"/>
            <a:ext cx="4152900" cy="1387400"/>
          </a:xfrm>
        </p:spPr>
        <p:txBody>
          <a:bodyPr/>
          <a:lstStyle/>
          <a:p>
            <a:r>
              <a:rPr lang="en-US" sz="1350" dirty="0"/>
              <a:t>OpenScale records every individual transaction and drills down into its working to explain how the model makes decisions</a:t>
            </a:r>
          </a:p>
          <a:p>
            <a:r>
              <a:rPr lang="en-US" sz="1350" dirty="0"/>
              <a:t>It provides a simple explanation that is user friendly and interactive</a:t>
            </a:r>
          </a:p>
          <a:p>
            <a:endParaRPr lang="en-US" sz="1350" dirty="0"/>
          </a:p>
        </p:txBody>
      </p:sp>
      <p:sp>
        <p:nvSpPr>
          <p:cNvPr id="4" name="Text Placeholder 3"/>
          <p:cNvSpPr>
            <a:spLocks noGrp="1"/>
          </p:cNvSpPr>
          <p:nvPr>
            <p:ph type="body" sz="quarter" idx="15"/>
          </p:nvPr>
        </p:nvSpPr>
        <p:spPr>
          <a:xfrm>
            <a:off x="228600" y="2236343"/>
            <a:ext cx="4418891" cy="2306686"/>
          </a:xfrm>
        </p:spPr>
        <p:txBody>
          <a:bodyPr>
            <a:normAutofit/>
          </a:bodyPr>
          <a:lstStyle/>
          <a:p>
            <a:r>
              <a:rPr lang="en-US" b="1" dirty="0"/>
              <a:t>Value:</a:t>
            </a:r>
            <a:endParaRPr lang="en-US" sz="1500" dirty="0"/>
          </a:p>
          <a:p>
            <a:pPr marL="214313" indent="-214313">
              <a:buFont typeface="Arial" panose="020B0604020202020204" pitchFamily="34" charset="0"/>
              <a:buChar char="•"/>
            </a:pPr>
            <a:r>
              <a:rPr lang="en-US" sz="1350" dirty="0"/>
              <a:t>Explain individual transaction level decisions made by the model in run time, including details about most important attributes and their values in order to assist in compliance and customer care situations</a:t>
            </a:r>
          </a:p>
          <a:p>
            <a:pPr marL="214313" indent="-214313">
              <a:buFont typeface="Arial" panose="020B0604020202020204" pitchFamily="34" charset="0"/>
              <a:buChar char="•"/>
            </a:pPr>
            <a:r>
              <a:rPr lang="en-US" sz="1350" dirty="0"/>
              <a:t>Analyze individual transactions in a what-if manner in order to understand how model behavior will change in different business situations</a:t>
            </a:r>
          </a:p>
          <a:p>
            <a:pPr marL="214313" indent="-214313">
              <a:buFont typeface="Arial" panose="020B0604020202020204" pitchFamily="34" charset="0"/>
              <a:buChar char="•"/>
            </a:pPr>
            <a:endParaRPr lang="en-US" sz="1350" dirty="0"/>
          </a:p>
          <a:p>
            <a:endParaRPr lang="en-US" sz="1350" dirty="0"/>
          </a:p>
          <a:p>
            <a:pPr marL="257175" indent="-257175">
              <a:buFont typeface="Arial" charset="0"/>
              <a:buChar char="•"/>
            </a:pPr>
            <a:endParaRPr lang="en-US" sz="1500" dirty="0"/>
          </a:p>
        </p:txBody>
      </p:sp>
      <p:pic>
        <p:nvPicPr>
          <p:cNvPr id="6" name="Picture 5">
            <a:extLst>
              <a:ext uri="{FF2B5EF4-FFF2-40B4-BE49-F238E27FC236}">
                <a16:creationId xmlns:a16="http://schemas.microsoft.com/office/drawing/2014/main" id="{46F33212-E316-CA45-A720-5A8FC99FC401}"/>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4762502" y="891454"/>
            <a:ext cx="4246162" cy="2689778"/>
          </a:xfrm>
          <a:prstGeom prst="rect">
            <a:avLst/>
          </a:prstGeom>
          <a:ln>
            <a:solidFill>
              <a:schemeClr val="tx1"/>
            </a:solidFill>
          </a:ln>
        </p:spPr>
      </p:pic>
    </p:spTree>
    <p:extLst>
      <p:ext uri="{BB962C8B-B14F-4D97-AF65-F5344CB8AC3E}">
        <p14:creationId xmlns:p14="http://schemas.microsoft.com/office/powerpoint/2010/main" val="599248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5065E57-1416-D142-A419-C239BE1CDD14}"/>
              </a:ext>
            </a:extLst>
          </p:cNvPr>
          <p:cNvSpPr/>
          <p:nvPr/>
        </p:nvSpPr>
        <p:spPr>
          <a:xfrm>
            <a:off x="2728332" y="0"/>
            <a:ext cx="6415668" cy="5143500"/>
          </a:xfrm>
          <a:prstGeom prst="rect">
            <a:avLst/>
          </a:prstGeom>
          <a:solidFill>
            <a:schemeClr val="accent2"/>
          </a:solidFill>
        </p:spPr>
        <p:txBody>
          <a:bodyPr wrap="square" lIns="0" tIns="0" rIns="0" bIns="0" rtlCol="0" anchor="ctr">
            <a:noAutofit/>
          </a:bodyPr>
          <a:lstStyle/>
          <a:p>
            <a:pPr algn="ctr"/>
            <a:endParaRPr lang="en-US" sz="900" dirty="0" err="1">
              <a:solidFill>
                <a:srgbClr val="FFFFFF"/>
              </a:solidFill>
              <a:latin typeface="Arial"/>
              <a:cs typeface="Arial"/>
            </a:endParaRPr>
          </a:p>
        </p:txBody>
      </p:sp>
      <p:sp>
        <p:nvSpPr>
          <p:cNvPr id="5" name="TextBox 4">
            <a:extLst>
              <a:ext uri="{FF2B5EF4-FFF2-40B4-BE49-F238E27FC236}">
                <a16:creationId xmlns:a16="http://schemas.microsoft.com/office/drawing/2014/main" id="{CBB0F1FC-877F-A348-8B0B-B6D4816CF310}"/>
              </a:ext>
            </a:extLst>
          </p:cNvPr>
          <p:cNvSpPr txBox="1"/>
          <p:nvPr/>
        </p:nvSpPr>
        <p:spPr>
          <a:xfrm>
            <a:off x="91476" y="229558"/>
            <a:ext cx="2532778" cy="3416320"/>
          </a:xfrm>
          <a:prstGeom prst="rect">
            <a:avLst/>
          </a:prstGeom>
          <a:noFill/>
        </p:spPr>
        <p:txBody>
          <a:bodyPr wrap="square" rtlCol="0">
            <a:spAutoFit/>
          </a:bodyPr>
          <a:lstStyle/>
          <a:p>
            <a:r>
              <a:rPr lang="en-US" sz="2400" dirty="0">
                <a:solidFill>
                  <a:schemeClr val="bg2"/>
                </a:solidFill>
              </a:rPr>
              <a:t>Watson OpenScale will </a:t>
            </a:r>
            <a:r>
              <a:rPr lang="en-US" sz="2400" b="1" dirty="0">
                <a:solidFill>
                  <a:schemeClr val="bg2"/>
                </a:solidFill>
              </a:rPr>
              <a:t>automatically detect drifted transactions and pinpoint datapoints that contribute to drift</a:t>
            </a:r>
          </a:p>
        </p:txBody>
      </p:sp>
      <p:pic>
        <p:nvPicPr>
          <p:cNvPr id="14" name="Picture 13" descr="A screenshot of a cell phone&#10;&#10;Description automatically generated">
            <a:extLst>
              <a:ext uri="{FF2B5EF4-FFF2-40B4-BE49-F238E27FC236}">
                <a16:creationId xmlns:a16="http://schemas.microsoft.com/office/drawing/2014/main" id="{B8246874-C90C-A646-8AA1-DA4984981330}"/>
              </a:ext>
            </a:extLst>
          </p:cNvPr>
          <p:cNvPicPr>
            <a:picLocks noChangeAspect="1"/>
          </p:cNvPicPr>
          <p:nvPr/>
        </p:nvPicPr>
        <p:blipFill>
          <a:blip r:embed="rId3"/>
          <a:stretch>
            <a:fillRect/>
          </a:stretch>
        </p:blipFill>
        <p:spPr>
          <a:xfrm>
            <a:off x="2848479" y="45533"/>
            <a:ext cx="4949942" cy="2362472"/>
          </a:xfrm>
          <a:prstGeom prst="rect">
            <a:avLst/>
          </a:prstGeom>
        </p:spPr>
      </p:pic>
      <p:pic>
        <p:nvPicPr>
          <p:cNvPr id="18" name="Picture 17" descr="A screenshot of a cell phone&#10;&#10;Description automatically generated">
            <a:extLst>
              <a:ext uri="{FF2B5EF4-FFF2-40B4-BE49-F238E27FC236}">
                <a16:creationId xmlns:a16="http://schemas.microsoft.com/office/drawing/2014/main" id="{3B853AA3-AF20-F449-A485-DEF32347B7B3}"/>
              </a:ext>
            </a:extLst>
          </p:cNvPr>
          <p:cNvPicPr>
            <a:picLocks noChangeAspect="1"/>
          </p:cNvPicPr>
          <p:nvPr/>
        </p:nvPicPr>
        <p:blipFill>
          <a:blip r:embed="rId4"/>
          <a:stretch>
            <a:fillRect/>
          </a:stretch>
        </p:blipFill>
        <p:spPr>
          <a:xfrm>
            <a:off x="2848479" y="2545201"/>
            <a:ext cx="4949942" cy="2479571"/>
          </a:xfrm>
          <a:prstGeom prst="rect">
            <a:avLst/>
          </a:prstGeom>
        </p:spPr>
      </p:pic>
    </p:spTree>
    <p:extLst>
      <p:ext uri="{BB962C8B-B14F-4D97-AF65-F5344CB8AC3E}">
        <p14:creationId xmlns:p14="http://schemas.microsoft.com/office/powerpoint/2010/main" val="18221483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0724704-1C51-0A41-B414-0126635A69B8}"/>
              </a:ext>
            </a:extLst>
          </p:cNvPr>
          <p:cNvSpPr/>
          <p:nvPr/>
        </p:nvSpPr>
        <p:spPr>
          <a:xfrm>
            <a:off x="4572000" y="0"/>
            <a:ext cx="4572000" cy="5143500"/>
          </a:xfrm>
          <a:prstGeom prst="rect">
            <a:avLst/>
          </a:prstGeom>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2700000" scaled="1"/>
            <a:tileRect/>
          </a:gradFill>
        </p:spPr>
        <p:txBody>
          <a:bodyPr wrap="square" lIns="0" tIns="0" rIns="0" bIns="0" rtlCol="0" anchor="ctr">
            <a:noAutofit/>
          </a:bodyPr>
          <a:lstStyle/>
          <a:p>
            <a:pPr algn="ctr" defTabSz="685800">
              <a:defRPr/>
            </a:pPr>
            <a:endParaRPr lang="en-US" sz="1200" dirty="0" err="1">
              <a:solidFill>
                <a:srgbClr val="FFFFFF"/>
              </a:solidFill>
              <a:latin typeface="Arial"/>
              <a:cs typeface="Arial"/>
            </a:endParaRPr>
          </a:p>
        </p:txBody>
      </p:sp>
      <p:sp>
        <p:nvSpPr>
          <p:cNvPr id="2" name="Title 1">
            <a:extLst>
              <a:ext uri="{FF2B5EF4-FFF2-40B4-BE49-F238E27FC236}">
                <a16:creationId xmlns:a16="http://schemas.microsoft.com/office/drawing/2014/main" id="{E511E886-8294-A240-96C9-08642A9FA257}"/>
              </a:ext>
            </a:extLst>
          </p:cNvPr>
          <p:cNvSpPr>
            <a:spLocks noGrp="1"/>
          </p:cNvSpPr>
          <p:nvPr>
            <p:ph type="title"/>
          </p:nvPr>
        </p:nvSpPr>
        <p:spPr/>
        <p:txBody>
          <a:bodyPr/>
          <a:lstStyle/>
          <a:p>
            <a:r>
              <a:rPr lang="en-US" sz="1800" dirty="0"/>
              <a:t>Emerging use case: </a:t>
            </a:r>
            <a:br>
              <a:rPr lang="en-US" sz="1800" dirty="0"/>
            </a:br>
            <a:r>
              <a:rPr lang="en-US" dirty="0"/>
              <a:t>Model Risk Management in Financial Services</a:t>
            </a:r>
          </a:p>
        </p:txBody>
      </p:sp>
      <p:sp>
        <p:nvSpPr>
          <p:cNvPr id="4" name="Text Placeholder 3">
            <a:extLst>
              <a:ext uri="{FF2B5EF4-FFF2-40B4-BE49-F238E27FC236}">
                <a16:creationId xmlns:a16="http://schemas.microsoft.com/office/drawing/2014/main" id="{DF637F40-CB67-2C4F-80E0-007BA5428FAF}"/>
              </a:ext>
            </a:extLst>
          </p:cNvPr>
          <p:cNvSpPr>
            <a:spLocks noGrp="1"/>
          </p:cNvSpPr>
          <p:nvPr>
            <p:ph type="body" sz="quarter" idx="12"/>
          </p:nvPr>
        </p:nvSpPr>
        <p:spPr>
          <a:xfrm>
            <a:off x="228600" y="1403152"/>
            <a:ext cx="4114800" cy="3116361"/>
          </a:xfrm>
        </p:spPr>
        <p:txBody>
          <a:bodyPr/>
          <a:lstStyle/>
          <a:p>
            <a:pPr defTabSz="914378">
              <a:defRPr/>
            </a:pPr>
            <a:r>
              <a:rPr lang="en-US" b="1" dirty="0">
                <a:solidFill>
                  <a:srgbClr val="FFFFFF"/>
                </a:solidFill>
                <a:latin typeface="IBM Plex Sans" panose="020B0503050203000203" pitchFamily="34" charset="0"/>
              </a:rPr>
              <a:t>Problem: </a:t>
            </a:r>
          </a:p>
          <a:p>
            <a:pPr defTabSz="914378">
              <a:defRPr/>
            </a:pPr>
            <a:r>
              <a:rPr lang="en-US" dirty="0">
                <a:solidFill>
                  <a:srgbClr val="FFFFFF"/>
                </a:solidFill>
                <a:latin typeface="IBM Plex Sans" panose="020B0503050203000203" pitchFamily="34" charset="0"/>
              </a:rPr>
              <a:t>Current risk management practices are not optimized for AI</a:t>
            </a:r>
          </a:p>
          <a:p>
            <a:pPr marL="285743" indent="-285743" defTabSz="914378">
              <a:buFont typeface="Arial" panose="020B0604020202020204" pitchFamily="34" charset="0"/>
              <a:buChar char="•"/>
              <a:defRPr/>
            </a:pPr>
            <a:endParaRPr lang="en-US" dirty="0">
              <a:solidFill>
                <a:srgbClr val="FFFFFF"/>
              </a:solidFill>
              <a:latin typeface="IBM Plex Sans" panose="020B0503050203000203" pitchFamily="34" charset="0"/>
            </a:endParaRPr>
          </a:p>
          <a:p>
            <a:pPr marL="285743" indent="-285743" defTabSz="914378">
              <a:spcAft>
                <a:spcPts val="600"/>
              </a:spcAft>
              <a:buFont typeface="Arial" panose="020B0604020202020204" pitchFamily="34" charset="0"/>
              <a:buChar char="•"/>
              <a:defRPr/>
            </a:pPr>
            <a:r>
              <a:rPr lang="en-US" b="1" dirty="0">
                <a:solidFill>
                  <a:srgbClr val="FFFFFF"/>
                </a:solidFill>
                <a:latin typeface="IBM Plex Sans" panose="020B0503050203000203" pitchFamily="34" charset="0"/>
              </a:rPr>
              <a:t>Open source frameworks </a:t>
            </a:r>
            <a:r>
              <a:rPr lang="en-US" dirty="0">
                <a:solidFill>
                  <a:srgbClr val="FFFFFF"/>
                </a:solidFill>
                <a:latin typeface="IBM Plex Sans" panose="020B0503050203000203" pitchFamily="34" charset="0"/>
              </a:rPr>
              <a:t>not supported</a:t>
            </a:r>
          </a:p>
          <a:p>
            <a:pPr marL="285743" indent="-285743" defTabSz="914378">
              <a:spcAft>
                <a:spcPts val="600"/>
              </a:spcAft>
              <a:buFont typeface="Arial" panose="020B0604020202020204" pitchFamily="34" charset="0"/>
              <a:buChar char="•"/>
              <a:defRPr/>
            </a:pPr>
            <a:r>
              <a:rPr lang="en-US" dirty="0">
                <a:solidFill>
                  <a:srgbClr val="FFFFFF"/>
                </a:solidFill>
                <a:latin typeface="IBM Plex Sans" panose="020B0503050203000203" pitchFamily="34" charset="0"/>
              </a:rPr>
              <a:t>Additional </a:t>
            </a:r>
            <a:r>
              <a:rPr lang="en-US" b="1" dirty="0">
                <a:solidFill>
                  <a:srgbClr val="FFFFFF"/>
                </a:solidFill>
                <a:latin typeface="IBM Plex Sans" panose="020B0503050203000203" pitchFamily="34" charset="0"/>
              </a:rPr>
              <a:t>data science skills</a:t>
            </a:r>
            <a:r>
              <a:rPr lang="en-US" dirty="0">
                <a:solidFill>
                  <a:srgbClr val="FFFFFF"/>
                </a:solidFill>
                <a:latin typeface="IBM Plex Sans" panose="020B0503050203000203" pitchFamily="34" charset="0"/>
              </a:rPr>
              <a:t> required for validating AI models</a:t>
            </a:r>
          </a:p>
          <a:p>
            <a:pPr marL="285743" indent="-285743" defTabSz="914378">
              <a:spcAft>
                <a:spcPts val="600"/>
              </a:spcAft>
              <a:buFont typeface="Arial" panose="020B0604020202020204" pitchFamily="34" charset="0"/>
              <a:buChar char="•"/>
              <a:defRPr/>
            </a:pPr>
            <a:r>
              <a:rPr lang="en-US" dirty="0">
                <a:solidFill>
                  <a:srgbClr val="FFFFFF"/>
                </a:solidFill>
                <a:latin typeface="IBM Plex Sans" panose="020B0503050203000203" pitchFamily="34" charset="0"/>
              </a:rPr>
              <a:t>Processes rely on </a:t>
            </a:r>
            <a:r>
              <a:rPr lang="en-US" b="1" dirty="0">
                <a:solidFill>
                  <a:srgbClr val="FFFFFF"/>
                </a:solidFill>
                <a:latin typeface="IBM Plex Sans" panose="020B0503050203000203" pitchFamily="34" charset="0"/>
              </a:rPr>
              <a:t>manual interaction </a:t>
            </a:r>
            <a:r>
              <a:rPr lang="en-US" dirty="0">
                <a:solidFill>
                  <a:srgbClr val="FFFFFF"/>
                </a:solidFill>
                <a:latin typeface="IBM Plex Sans" panose="020B0503050203000203" pitchFamily="34" charset="0"/>
              </a:rPr>
              <a:t>between validator and model developer</a:t>
            </a:r>
          </a:p>
          <a:p>
            <a:pPr marL="285743" indent="-285743" defTabSz="914378">
              <a:spcAft>
                <a:spcPts val="600"/>
              </a:spcAft>
              <a:buFont typeface="Arial" panose="020B0604020202020204" pitchFamily="34" charset="0"/>
              <a:buChar char="•"/>
              <a:defRPr/>
            </a:pPr>
            <a:r>
              <a:rPr lang="en-US" dirty="0">
                <a:solidFill>
                  <a:srgbClr val="FFFFFF"/>
                </a:solidFill>
                <a:latin typeface="IBM Plex Sans" panose="020B0503050203000203" pitchFamily="34" charset="0"/>
              </a:rPr>
              <a:t>Current systems </a:t>
            </a:r>
            <a:r>
              <a:rPr lang="en-US" b="1" dirty="0">
                <a:solidFill>
                  <a:srgbClr val="FFFFFF"/>
                </a:solidFill>
                <a:latin typeface="IBM Plex Sans" panose="020B0503050203000203" pitchFamily="34" charset="0"/>
              </a:rPr>
              <a:t>focus more on the documentation and workflow</a:t>
            </a:r>
            <a:r>
              <a:rPr lang="en-US" dirty="0">
                <a:solidFill>
                  <a:srgbClr val="FFFFFF"/>
                </a:solidFill>
                <a:latin typeface="IBM Plex Sans" panose="020B0503050203000203" pitchFamily="34" charset="0"/>
              </a:rPr>
              <a:t> aspects of model validation, </a:t>
            </a:r>
            <a:r>
              <a:rPr lang="en-US" b="1" dirty="0">
                <a:solidFill>
                  <a:srgbClr val="FFFFFF"/>
                </a:solidFill>
                <a:latin typeface="IBM Plex Sans" panose="020B0503050203000203" pitchFamily="34" charset="0"/>
              </a:rPr>
              <a:t>no active testing</a:t>
            </a:r>
          </a:p>
          <a:p>
            <a:pPr marL="285743" indent="-285743" defTabSz="914378">
              <a:spcAft>
                <a:spcPts val="600"/>
              </a:spcAft>
              <a:buFont typeface="Arial" panose="020B0604020202020204" pitchFamily="34" charset="0"/>
              <a:buChar char="•"/>
              <a:defRPr/>
            </a:pPr>
            <a:r>
              <a:rPr lang="en-US" dirty="0">
                <a:solidFill>
                  <a:srgbClr val="FFFFFF"/>
                </a:solidFill>
                <a:latin typeface="IBM Plex Sans" panose="020B0503050203000203" pitchFamily="34" charset="0"/>
              </a:rPr>
              <a:t>No focus on </a:t>
            </a:r>
            <a:r>
              <a:rPr lang="en-US" b="1" dirty="0">
                <a:solidFill>
                  <a:srgbClr val="FFFFFF"/>
                </a:solidFill>
                <a:latin typeface="IBM Plex Sans" panose="020B0503050203000203" pitchFamily="34" charset="0"/>
              </a:rPr>
              <a:t>active production monitoring</a:t>
            </a:r>
            <a:endParaRPr lang="en-US" dirty="0">
              <a:solidFill>
                <a:srgbClr val="FFFFFF"/>
              </a:solidFill>
              <a:latin typeface="IBM Plex Sans" panose="020B0503050203000203" pitchFamily="34" charset="0"/>
            </a:endParaRPr>
          </a:p>
        </p:txBody>
      </p:sp>
      <p:sp>
        <p:nvSpPr>
          <p:cNvPr id="5" name="Text Placeholder 4">
            <a:extLst>
              <a:ext uri="{FF2B5EF4-FFF2-40B4-BE49-F238E27FC236}">
                <a16:creationId xmlns:a16="http://schemas.microsoft.com/office/drawing/2014/main" id="{938E1D57-D224-964E-893D-F98A3B2DD3B0}"/>
              </a:ext>
            </a:extLst>
          </p:cNvPr>
          <p:cNvSpPr>
            <a:spLocks noGrp="1"/>
          </p:cNvSpPr>
          <p:nvPr>
            <p:ph type="body" sz="quarter" idx="13"/>
          </p:nvPr>
        </p:nvSpPr>
        <p:spPr>
          <a:xfrm>
            <a:off x="4857750" y="1657351"/>
            <a:ext cx="4114800" cy="704087"/>
          </a:xfrm>
        </p:spPr>
        <p:txBody>
          <a:bodyPr/>
          <a:lstStyle/>
          <a:p>
            <a:pPr defTabSz="914378">
              <a:defRPr/>
            </a:pPr>
            <a:r>
              <a:rPr lang="en-US" sz="2400" dirty="0">
                <a:solidFill>
                  <a:srgbClr val="FFFFFF"/>
                </a:solidFill>
                <a:latin typeface="IBM Plex Sans" panose="020B0503050203000203" pitchFamily="34" charset="0"/>
              </a:rPr>
              <a:t>Watson OpenScale will </a:t>
            </a:r>
            <a:r>
              <a:rPr lang="en-US" sz="2400" b="1" dirty="0">
                <a:solidFill>
                  <a:srgbClr val="FFFFFF"/>
                </a:solidFill>
                <a:latin typeface="IBM Plex Sans" panose="020B0503050203000203" pitchFamily="34" charset="0"/>
              </a:rPr>
              <a:t>automate active testing</a:t>
            </a:r>
            <a:r>
              <a:rPr lang="en-US" sz="2400" dirty="0">
                <a:solidFill>
                  <a:srgbClr val="FFFFFF"/>
                </a:solidFill>
                <a:latin typeface="IBM Plex Sans" panose="020B0503050203000203" pitchFamily="34" charset="0"/>
              </a:rPr>
              <a:t> of models for </a:t>
            </a:r>
            <a:r>
              <a:rPr lang="en-US" sz="2400" b="1" dirty="0">
                <a:solidFill>
                  <a:srgbClr val="FFFFFF"/>
                </a:solidFill>
                <a:latin typeface="IBM Plex Sans" panose="020B0503050203000203" pitchFamily="34" charset="0"/>
              </a:rPr>
              <a:t>validation and monitoring </a:t>
            </a:r>
            <a:r>
              <a:rPr lang="en-US" sz="2400" dirty="0">
                <a:solidFill>
                  <a:srgbClr val="FFFFFF"/>
                </a:solidFill>
                <a:latin typeface="IBM Plex Sans" panose="020B0503050203000203" pitchFamily="34" charset="0"/>
              </a:rPr>
              <a:t>and</a:t>
            </a:r>
            <a:r>
              <a:rPr lang="en-US" sz="2400" b="1" dirty="0">
                <a:solidFill>
                  <a:srgbClr val="FFFFFF"/>
                </a:solidFill>
                <a:latin typeface="IBM Plex Sans" panose="020B0503050203000203" pitchFamily="34" charset="0"/>
              </a:rPr>
              <a:t> synchronize results with governance platforms</a:t>
            </a:r>
            <a:endParaRPr lang="en-US" sz="2400" dirty="0">
              <a:solidFill>
                <a:srgbClr val="FFFFFF"/>
              </a:solidFill>
              <a:latin typeface="IBM Plex Sans" panose="020B0503050203000203" pitchFamily="34" charset="0"/>
            </a:endParaRPr>
          </a:p>
        </p:txBody>
      </p:sp>
    </p:spTree>
    <p:extLst>
      <p:ext uri="{BB962C8B-B14F-4D97-AF65-F5344CB8AC3E}">
        <p14:creationId xmlns:p14="http://schemas.microsoft.com/office/powerpoint/2010/main" val="31943304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B6DE01-6BE6-F443-9A23-CCE686B617CD}"/>
              </a:ext>
            </a:extLst>
          </p:cNvPr>
          <p:cNvPicPr>
            <a:picLocks noChangeAspect="1"/>
          </p:cNvPicPr>
          <p:nvPr/>
        </p:nvPicPr>
        <p:blipFill>
          <a:blip r:embed="rId2"/>
          <a:stretch>
            <a:fillRect/>
          </a:stretch>
        </p:blipFill>
        <p:spPr>
          <a:xfrm>
            <a:off x="0" y="187188"/>
            <a:ext cx="9144000" cy="4769124"/>
          </a:xfrm>
          <a:prstGeom prst="rect">
            <a:avLst/>
          </a:prstGeom>
        </p:spPr>
      </p:pic>
    </p:spTree>
    <p:extLst>
      <p:ext uri="{BB962C8B-B14F-4D97-AF65-F5344CB8AC3E}">
        <p14:creationId xmlns:p14="http://schemas.microsoft.com/office/powerpoint/2010/main" val="17478129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9406" y="274418"/>
            <a:ext cx="6804110" cy="373949"/>
          </a:xfrm>
        </p:spPr>
        <p:txBody>
          <a:bodyPr/>
          <a:lstStyle/>
          <a:p>
            <a:r>
              <a:rPr lang="en-US" sz="2700" dirty="0">
                <a:latin typeface="IBM Plex Sans" panose="020B0503050203000203" pitchFamily="34" charset="77"/>
              </a:rPr>
              <a:t>IBM Watson OpenScale + IBM OpenPages</a:t>
            </a:r>
          </a:p>
        </p:txBody>
      </p:sp>
      <p:sp>
        <p:nvSpPr>
          <p:cNvPr id="12" name="TextBox 11">
            <a:extLst>
              <a:ext uri="{FF2B5EF4-FFF2-40B4-BE49-F238E27FC236}">
                <a16:creationId xmlns:a16="http://schemas.microsoft.com/office/drawing/2014/main" id="{C30D959D-C66E-D14A-AC26-01FEBC2D6E1D}"/>
              </a:ext>
            </a:extLst>
          </p:cNvPr>
          <p:cNvSpPr txBox="1"/>
          <p:nvPr/>
        </p:nvSpPr>
        <p:spPr>
          <a:xfrm>
            <a:off x="171451" y="685800"/>
            <a:ext cx="4935967" cy="323165"/>
          </a:xfrm>
          <a:prstGeom prst="rect">
            <a:avLst/>
          </a:prstGeom>
          <a:noFill/>
        </p:spPr>
        <p:txBody>
          <a:bodyPr wrap="none" rtlCol="0">
            <a:sp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FFFFFF"/>
                </a:solidFill>
                <a:effectLst/>
                <a:uLnTx/>
                <a:uFillTx/>
                <a:latin typeface="IBM Plex Sans" panose="020B0503050203000203" pitchFamily="34" charset="77"/>
                <a:ea typeface="+mn-ea"/>
                <a:cs typeface="+mn-cs"/>
              </a:rPr>
              <a:t>Model Risk Management Solution for Financial Services</a:t>
            </a:r>
            <a:endParaRPr kumimoji="0" lang="en-US" sz="1500" b="0" i="0" u="none" strike="noStrike" kern="1200" cap="none" spc="0" normalizeH="0" baseline="0" noProof="0" dirty="0">
              <a:ln>
                <a:noFill/>
              </a:ln>
              <a:solidFill>
                <a:srgbClr val="FFFFFF"/>
              </a:solidFill>
              <a:effectLst/>
              <a:uLnTx/>
              <a:uFillTx/>
              <a:latin typeface="IBM Plex Sans"/>
              <a:ea typeface="+mn-ea"/>
              <a:cs typeface="+mn-cs"/>
            </a:endParaRPr>
          </a:p>
        </p:txBody>
      </p:sp>
      <p:sp>
        <p:nvSpPr>
          <p:cNvPr id="16" name="Plus 15">
            <a:extLst>
              <a:ext uri="{FF2B5EF4-FFF2-40B4-BE49-F238E27FC236}">
                <a16:creationId xmlns:a16="http://schemas.microsoft.com/office/drawing/2014/main" id="{C6A88102-E960-3245-ADCC-2A300F0575AC}"/>
              </a:ext>
            </a:extLst>
          </p:cNvPr>
          <p:cNvSpPr/>
          <p:nvPr/>
        </p:nvSpPr>
        <p:spPr bwMode="auto">
          <a:xfrm>
            <a:off x="4331675" y="2228850"/>
            <a:ext cx="474130" cy="448737"/>
          </a:xfrm>
          <a:prstGeom prst="mathPlus">
            <a:avLst/>
          </a:prstGeom>
          <a:solidFill>
            <a:schemeClr val="bg2"/>
          </a:solidFill>
          <a:ln w="9525" cap="flat" cmpd="sng" algn="ctr">
            <a:noFill/>
            <a:prstDash val="solid"/>
            <a:roun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14355"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191919"/>
              </a:solidFill>
              <a:effectLst/>
              <a:uLnTx/>
              <a:uFillTx/>
              <a:latin typeface="HelvNeue Light for IBM" pitchFamily="34" charset="0"/>
              <a:ea typeface="+mn-ea"/>
              <a:cs typeface="+mn-cs"/>
            </a:endParaRPr>
          </a:p>
        </p:txBody>
      </p:sp>
      <p:grpSp>
        <p:nvGrpSpPr>
          <p:cNvPr id="7" name="Group 6">
            <a:extLst>
              <a:ext uri="{FF2B5EF4-FFF2-40B4-BE49-F238E27FC236}">
                <a16:creationId xmlns:a16="http://schemas.microsoft.com/office/drawing/2014/main" id="{26F9C107-8CB9-4446-B7C7-E60BB63EFF52}"/>
              </a:ext>
            </a:extLst>
          </p:cNvPr>
          <p:cNvGrpSpPr/>
          <p:nvPr/>
        </p:nvGrpSpPr>
        <p:grpSpPr>
          <a:xfrm>
            <a:off x="895326" y="1683769"/>
            <a:ext cx="2918518" cy="1404000"/>
            <a:chOff x="52" y="55052"/>
            <a:chExt cx="5067456" cy="1872000"/>
          </a:xfrm>
        </p:grpSpPr>
        <p:sp>
          <p:nvSpPr>
            <p:cNvPr id="8" name="Rectangle 7">
              <a:extLst>
                <a:ext uri="{FF2B5EF4-FFF2-40B4-BE49-F238E27FC236}">
                  <a16:creationId xmlns:a16="http://schemas.microsoft.com/office/drawing/2014/main" id="{18C7A579-BC4A-DA43-8627-CDB4F5B52D58}"/>
                </a:ext>
              </a:extLst>
            </p:cNvPr>
            <p:cNvSpPr/>
            <p:nvPr/>
          </p:nvSpPr>
          <p:spPr>
            <a:xfrm>
              <a:off x="52" y="55052"/>
              <a:ext cx="5067456" cy="1872000"/>
            </a:xfrm>
            <a:prstGeom prst="rect">
              <a:avLst/>
            </a:prstGeom>
            <a:solidFill>
              <a:srgbClr val="0D6DFF"/>
            </a:solidFill>
          </p:spPr>
          <p:style>
            <a:lnRef idx="2">
              <a:schemeClr val="accen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9" name="TextBox 8">
              <a:extLst>
                <a:ext uri="{FF2B5EF4-FFF2-40B4-BE49-F238E27FC236}">
                  <a16:creationId xmlns:a16="http://schemas.microsoft.com/office/drawing/2014/main" id="{2B23582A-2059-6549-AB65-A91D51C3046B}"/>
                </a:ext>
              </a:extLst>
            </p:cNvPr>
            <p:cNvSpPr txBox="1"/>
            <p:nvPr/>
          </p:nvSpPr>
          <p:spPr>
            <a:xfrm>
              <a:off x="52" y="55052"/>
              <a:ext cx="5067456" cy="187200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17348" tIns="67056" rIns="117348" bIns="67056" numCol="1" spcCol="1270" anchor="t" anchorCtr="0">
              <a:noAutofit/>
            </a:bodyPr>
            <a:lstStyle/>
            <a:p>
              <a:pPr marL="0" marR="0" lvl="0" indent="0" algn="ctr" defTabSz="733425" rtl="0" eaLnBrk="0" fontAlgn="base" latinLnBrk="0" hangingPunct="0">
                <a:lnSpc>
                  <a:spcPct val="90000"/>
                </a:lnSpc>
                <a:spcBef>
                  <a:spcPct val="0"/>
                </a:spcBef>
                <a:spcAft>
                  <a:spcPct val="3500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IBM Plex Sans" panose="020B0503050203000203" pitchFamily="34" charset="77"/>
                  <a:ea typeface="+mn-ea"/>
                  <a:cs typeface="+mn-cs"/>
                </a:rPr>
                <a:t>IBM OpenPages </a:t>
              </a:r>
            </a:p>
            <a:p>
              <a:pPr marL="0" marR="0" lvl="0" indent="0" algn="ctr" defTabSz="733425" rtl="0" eaLnBrk="0" fontAlgn="base" latinLnBrk="0" hangingPunct="0">
                <a:lnSpc>
                  <a:spcPct val="90000"/>
                </a:lnSpc>
                <a:spcBef>
                  <a:spcPct val="0"/>
                </a:spcBef>
                <a:spcAft>
                  <a:spcPct val="35000"/>
                </a:spcAft>
                <a:buClrTx/>
                <a:buSzTx/>
                <a:buFontTx/>
                <a:buNone/>
                <a:tabLst/>
                <a:defRPr/>
              </a:pPr>
              <a:r>
                <a:rPr kumimoji="0" lang="en-US" sz="1350" b="1" i="0" u="none" strike="noStrike" kern="1200" cap="none" spc="0" normalizeH="0" baseline="0" noProof="0" dirty="0">
                  <a:ln>
                    <a:noFill/>
                  </a:ln>
                  <a:solidFill>
                    <a:srgbClr val="FFFFFF"/>
                  </a:solidFill>
                  <a:effectLst/>
                  <a:uLnTx/>
                  <a:uFillTx/>
                  <a:latin typeface="IBM Plex Sans" panose="020B0503050203000203" pitchFamily="34" charset="77"/>
                  <a:ea typeface="+mn-ea"/>
                  <a:cs typeface="+mn-cs"/>
                </a:rPr>
                <a:t>Model Risk Governance</a:t>
              </a:r>
            </a:p>
            <a:p>
              <a:pPr marL="0" marR="0" lvl="0" indent="0" algn="ctr" defTabSz="733425" rtl="0" eaLnBrk="0" fontAlgn="base" latinLnBrk="0" hangingPunct="0">
                <a:lnSpc>
                  <a:spcPct val="90000"/>
                </a:lnSpc>
                <a:spcBef>
                  <a:spcPct val="0"/>
                </a:spcBef>
                <a:spcAft>
                  <a:spcPct val="3500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IBM Plex Sans" panose="020B0503050203000203" pitchFamily="34" charset="77"/>
                <a:ea typeface="+mn-ea"/>
                <a:cs typeface="+mn-cs"/>
              </a:endParaRPr>
            </a:p>
            <a:p>
              <a:pPr marL="0" marR="0" lvl="0" indent="0" algn="ctr" defTabSz="733425" rtl="0" eaLnBrk="0" fontAlgn="base" latinLnBrk="0" hangingPunct="0">
                <a:lnSpc>
                  <a:spcPct val="90000"/>
                </a:lnSpc>
                <a:spcBef>
                  <a:spcPct val="0"/>
                </a:spcBef>
                <a:spcAft>
                  <a:spcPct val="3500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IBM Plex Sans" panose="020B0503050203000203" pitchFamily="34" charset="77"/>
                  <a:ea typeface="+mn-ea"/>
                  <a:cs typeface="+mn-cs"/>
                </a:rPr>
                <a:t>Store, manage and monitor a comprehensive model inventory</a:t>
              </a:r>
              <a:endParaRPr kumimoji="0" lang="en-US" sz="1200" b="1" i="0" u="none" strike="noStrike" kern="1200" cap="none" spc="0" normalizeH="0" baseline="0" noProof="0" dirty="0">
                <a:ln>
                  <a:noFill/>
                </a:ln>
                <a:solidFill>
                  <a:srgbClr val="FFFFFF"/>
                </a:solidFill>
                <a:effectLst/>
                <a:uLnTx/>
                <a:uFillTx/>
                <a:latin typeface="IBM Plex Sans" panose="020B0503050203000203" pitchFamily="34" charset="77"/>
                <a:ea typeface="+mn-ea"/>
                <a:cs typeface="+mn-cs"/>
              </a:endParaRPr>
            </a:p>
          </p:txBody>
        </p:sp>
      </p:grpSp>
      <p:grpSp>
        <p:nvGrpSpPr>
          <p:cNvPr id="10" name="Group 9">
            <a:extLst>
              <a:ext uri="{FF2B5EF4-FFF2-40B4-BE49-F238E27FC236}">
                <a16:creationId xmlns:a16="http://schemas.microsoft.com/office/drawing/2014/main" id="{2B4F412F-C599-3F44-B381-EF4241A4A84E}"/>
              </a:ext>
            </a:extLst>
          </p:cNvPr>
          <p:cNvGrpSpPr/>
          <p:nvPr/>
        </p:nvGrpSpPr>
        <p:grpSpPr>
          <a:xfrm>
            <a:off x="5323636" y="1683769"/>
            <a:ext cx="2918519" cy="1404000"/>
            <a:chOff x="5776953" y="55052"/>
            <a:chExt cx="5067456" cy="1872000"/>
          </a:xfrm>
        </p:grpSpPr>
        <p:sp>
          <p:nvSpPr>
            <p:cNvPr id="11" name="Rectangle 10">
              <a:extLst>
                <a:ext uri="{FF2B5EF4-FFF2-40B4-BE49-F238E27FC236}">
                  <a16:creationId xmlns:a16="http://schemas.microsoft.com/office/drawing/2014/main" id="{FEEBFF01-4A5D-BD43-9318-9E36A6E5A337}"/>
                </a:ext>
              </a:extLst>
            </p:cNvPr>
            <p:cNvSpPr/>
            <p:nvPr/>
          </p:nvSpPr>
          <p:spPr>
            <a:xfrm>
              <a:off x="5776953" y="55052"/>
              <a:ext cx="5067456" cy="1872000"/>
            </a:xfrm>
            <a:prstGeom prst="rect">
              <a:avLst/>
            </a:prstGeom>
            <a:solidFill>
              <a:srgbClr val="0D6DFF"/>
            </a:solidFill>
          </p:spPr>
          <p:style>
            <a:lnRef idx="2">
              <a:schemeClr val="accen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3" name="TextBox 12">
              <a:extLst>
                <a:ext uri="{FF2B5EF4-FFF2-40B4-BE49-F238E27FC236}">
                  <a16:creationId xmlns:a16="http://schemas.microsoft.com/office/drawing/2014/main" id="{C10549F3-7D47-4849-9ECD-F6E7762D7D96}"/>
                </a:ext>
              </a:extLst>
            </p:cNvPr>
            <p:cNvSpPr txBox="1"/>
            <p:nvPr/>
          </p:nvSpPr>
          <p:spPr>
            <a:xfrm>
              <a:off x="5776953" y="55052"/>
              <a:ext cx="5067456" cy="187200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17348" tIns="67056" rIns="117348" bIns="67056" numCol="1" spcCol="1270" anchor="t" anchorCtr="0">
              <a:noAutofit/>
            </a:bodyPr>
            <a:lstStyle/>
            <a:p>
              <a:pPr marL="0" marR="0" lvl="0" indent="0" algn="ctr" defTabSz="733425" rtl="0" eaLnBrk="0" fontAlgn="base" latinLnBrk="0" hangingPunct="0">
                <a:lnSpc>
                  <a:spcPct val="90000"/>
                </a:lnSpc>
                <a:spcBef>
                  <a:spcPct val="0"/>
                </a:spcBef>
                <a:spcAft>
                  <a:spcPct val="3500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IBM Plex Sans" panose="020B0503050203000203" pitchFamily="34" charset="77"/>
                  <a:ea typeface="+mn-ea"/>
                  <a:cs typeface="+mn-cs"/>
                </a:rPr>
                <a:t>IBM Watson OpenScale</a:t>
              </a:r>
            </a:p>
            <a:p>
              <a:pPr marL="0" marR="0" lvl="0" indent="0" algn="ctr" defTabSz="733425" rtl="0" eaLnBrk="0" fontAlgn="base" latinLnBrk="0" hangingPunct="0">
                <a:lnSpc>
                  <a:spcPct val="90000"/>
                </a:lnSpc>
                <a:spcBef>
                  <a:spcPct val="0"/>
                </a:spcBef>
                <a:spcAft>
                  <a:spcPct val="3500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IBM Plex Sans" panose="020B0503050203000203" pitchFamily="34" charset="77"/>
                <a:ea typeface="+mn-ea"/>
                <a:cs typeface="+mn-cs"/>
              </a:endParaRPr>
            </a:p>
            <a:p>
              <a:pPr marL="0" marR="0" lvl="0" indent="0" algn="ctr" defTabSz="733425" rtl="0" eaLnBrk="0" fontAlgn="base" latinLnBrk="0" hangingPunct="0">
                <a:lnSpc>
                  <a:spcPct val="90000"/>
                </a:lnSpc>
                <a:spcBef>
                  <a:spcPct val="0"/>
                </a:spcBef>
                <a:spcAft>
                  <a:spcPct val="3500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IBM Plex Sans" panose="020B0503050203000203" pitchFamily="34" charset="77"/>
                <a:ea typeface="+mn-ea"/>
                <a:cs typeface="+mn-cs"/>
              </a:endParaRPr>
            </a:p>
            <a:p>
              <a:pPr marL="0" marR="0" lvl="0" indent="0" algn="ctr" defTabSz="733425" rtl="0" eaLnBrk="0" fontAlgn="base" latinLnBrk="0" hangingPunct="0">
                <a:lnSpc>
                  <a:spcPct val="90000"/>
                </a:lnSpc>
                <a:spcBef>
                  <a:spcPct val="0"/>
                </a:spcBef>
                <a:spcAft>
                  <a:spcPct val="3500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IBM Plex Sans" panose="020B0503050203000203" pitchFamily="34" charset="77"/>
                  <a:ea typeface="+mn-ea"/>
                  <a:cs typeface="+mn-cs"/>
                </a:rPr>
                <a:t>Active testing for model validation and continuous monitoring</a:t>
              </a:r>
              <a:endParaRPr kumimoji="0" lang="en-US" sz="1200" b="0" i="0" u="none" strike="noStrike" kern="1200" cap="none" spc="0" normalizeH="0" baseline="0" noProof="0" dirty="0">
                <a:ln>
                  <a:noFill/>
                </a:ln>
                <a:solidFill>
                  <a:srgbClr val="FFFFFF"/>
                </a:solidFill>
                <a:effectLst/>
                <a:uLnTx/>
                <a:uFillTx/>
                <a:latin typeface="HelvNeue Light for IBM"/>
                <a:ea typeface="+mn-ea"/>
                <a:cs typeface="+mn-cs"/>
              </a:endParaRPr>
            </a:p>
          </p:txBody>
        </p:sp>
      </p:grpSp>
      <p:sp>
        <p:nvSpPr>
          <p:cNvPr id="14" name="TextBox 13">
            <a:extLst>
              <a:ext uri="{FF2B5EF4-FFF2-40B4-BE49-F238E27FC236}">
                <a16:creationId xmlns:a16="http://schemas.microsoft.com/office/drawing/2014/main" id="{394DBD8D-2902-C844-8694-080E20D9395D}"/>
              </a:ext>
            </a:extLst>
          </p:cNvPr>
          <p:cNvSpPr txBox="1"/>
          <p:nvPr/>
        </p:nvSpPr>
        <p:spPr>
          <a:xfrm>
            <a:off x="7167640" y="470356"/>
            <a:ext cx="1756954" cy="261610"/>
          </a:xfrm>
          <a:prstGeom prst="rect">
            <a:avLst/>
          </a:prstGeom>
          <a:no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100" b="0" i="1" u="none" strike="noStrike" kern="1200" cap="none" spc="0" normalizeH="0" baseline="0" noProof="0" dirty="0">
                <a:ln>
                  <a:noFill/>
                </a:ln>
                <a:solidFill>
                  <a:srgbClr val="FFFFFF"/>
                </a:solidFill>
                <a:effectLst/>
                <a:uLnTx/>
                <a:uFillTx/>
                <a:latin typeface="IBM Plex Sans"/>
                <a:ea typeface="+mn-ea"/>
                <a:cs typeface="+mn-cs"/>
              </a:rPr>
              <a:t>Closed beta</a:t>
            </a:r>
          </a:p>
        </p:txBody>
      </p:sp>
    </p:spTree>
    <p:extLst>
      <p:ext uri="{BB962C8B-B14F-4D97-AF65-F5344CB8AC3E}">
        <p14:creationId xmlns:p14="http://schemas.microsoft.com/office/powerpoint/2010/main" val="32947977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978A085-2218-F74F-9716-0BAB6A6C9D8B}"/>
              </a:ext>
            </a:extLst>
          </p:cNvPr>
          <p:cNvSpPr>
            <a:spLocks noGrp="1"/>
          </p:cNvSpPr>
          <p:nvPr>
            <p:ph type="sldNum" sz="quarter" idx="10"/>
          </p:nvPr>
        </p:nvSpPr>
        <p:spPr/>
        <p:txBody>
          <a:bodyPr/>
          <a:lstStyle/>
          <a:p>
            <a:fld id="{E98947E1-6E9C-4553-A175-053CB8F72200}" type="slidenum">
              <a:rPr lang="en-US" smtClean="0"/>
              <a:pPr/>
              <a:t>19</a:t>
            </a:fld>
            <a:endParaRPr lang="en-US" dirty="0"/>
          </a:p>
        </p:txBody>
      </p:sp>
      <p:sp>
        <p:nvSpPr>
          <p:cNvPr id="5" name="TextBox 4">
            <a:extLst>
              <a:ext uri="{FF2B5EF4-FFF2-40B4-BE49-F238E27FC236}">
                <a16:creationId xmlns:a16="http://schemas.microsoft.com/office/drawing/2014/main" id="{C71231E6-4B18-9344-A34E-BAC0EA71A7AB}"/>
              </a:ext>
            </a:extLst>
          </p:cNvPr>
          <p:cNvSpPr txBox="1"/>
          <p:nvPr/>
        </p:nvSpPr>
        <p:spPr>
          <a:xfrm>
            <a:off x="2494347" y="2217807"/>
            <a:ext cx="4155305" cy="707886"/>
          </a:xfrm>
          <a:prstGeom prst="rect">
            <a:avLst/>
          </a:prstGeom>
          <a:noFill/>
        </p:spPr>
        <p:txBody>
          <a:bodyPr wrap="none" rtlCol="0">
            <a:spAutoFit/>
          </a:bodyPr>
          <a:lstStyle/>
          <a:p>
            <a:r>
              <a:rPr lang="en-US" sz="4000" dirty="0">
                <a:solidFill>
                  <a:schemeClr val="bg2"/>
                </a:solidFill>
              </a:rPr>
              <a:t>OpenScale Demo</a:t>
            </a:r>
          </a:p>
        </p:txBody>
      </p:sp>
    </p:spTree>
    <p:extLst>
      <p:ext uri="{BB962C8B-B14F-4D97-AF65-F5344CB8AC3E}">
        <p14:creationId xmlns:p14="http://schemas.microsoft.com/office/powerpoint/2010/main" val="12994950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F76B350-DA96-9044-9F87-5A925733D798}"/>
              </a:ext>
            </a:extLst>
          </p:cNvPr>
          <p:cNvSpPr>
            <a:spLocks noGrp="1"/>
          </p:cNvSpPr>
          <p:nvPr>
            <p:ph type="sldNum" sz="quarter" idx="11"/>
          </p:nvPr>
        </p:nvSpPr>
        <p:spPr/>
        <p:txBody>
          <a:bodyPr/>
          <a:lstStyle/>
          <a:p>
            <a:fld id="{3FD999D4-B456-9943-89B7-30D56181CE18}" type="slidenum">
              <a:rPr lang="en-US" smtClean="0"/>
              <a:t>2</a:t>
            </a:fld>
            <a:endParaRPr lang="en-US"/>
          </a:p>
        </p:txBody>
      </p:sp>
      <p:sp>
        <p:nvSpPr>
          <p:cNvPr id="3" name="Title 2">
            <a:extLst>
              <a:ext uri="{FF2B5EF4-FFF2-40B4-BE49-F238E27FC236}">
                <a16:creationId xmlns:a16="http://schemas.microsoft.com/office/drawing/2014/main" id="{D070F9D2-09F6-CA4C-BA13-85D2E249566F}"/>
              </a:ext>
            </a:extLst>
          </p:cNvPr>
          <p:cNvSpPr>
            <a:spLocks noGrp="1"/>
          </p:cNvSpPr>
          <p:nvPr>
            <p:ph type="title"/>
          </p:nvPr>
        </p:nvSpPr>
        <p:spPr>
          <a:xfrm>
            <a:off x="336175" y="317709"/>
            <a:ext cx="6763871" cy="551867"/>
          </a:xfrm>
        </p:spPr>
        <p:txBody>
          <a:bodyPr/>
          <a:lstStyle/>
          <a:p>
            <a:r>
              <a:rPr lang="en-US" dirty="0"/>
              <a:t>Overall Agenda</a:t>
            </a:r>
            <a:br>
              <a:rPr lang="en-US" dirty="0"/>
            </a:br>
            <a:br>
              <a:rPr lang="en-US" dirty="0"/>
            </a:br>
            <a:br>
              <a:rPr lang="en-US" dirty="0"/>
            </a:br>
            <a:endParaRPr lang="en-US" dirty="0"/>
          </a:p>
        </p:txBody>
      </p:sp>
      <p:sp>
        <p:nvSpPr>
          <p:cNvPr id="4" name="TextBox 3">
            <a:extLst>
              <a:ext uri="{FF2B5EF4-FFF2-40B4-BE49-F238E27FC236}">
                <a16:creationId xmlns:a16="http://schemas.microsoft.com/office/drawing/2014/main" id="{2B128C14-FCBE-A845-B608-721B47AA8FA7}"/>
              </a:ext>
            </a:extLst>
          </p:cNvPr>
          <p:cNvSpPr txBox="1"/>
          <p:nvPr/>
        </p:nvSpPr>
        <p:spPr>
          <a:xfrm>
            <a:off x="261551" y="1081769"/>
            <a:ext cx="8368555" cy="1615827"/>
          </a:xfrm>
          <a:prstGeom prst="rect">
            <a:avLst/>
          </a:prstGeom>
          <a:noFill/>
        </p:spPr>
        <p:txBody>
          <a:bodyPr wrap="square" rtlCol="0">
            <a:spAutoFit/>
          </a:bodyPr>
          <a:lstStyle/>
          <a:p>
            <a:pPr marL="342900" indent="-342900">
              <a:lnSpc>
                <a:spcPct val="150000"/>
              </a:lnSpc>
              <a:buFont typeface="+mj-lt"/>
              <a:buAutoNum type="arabicPeriod"/>
            </a:pPr>
            <a:r>
              <a:rPr lang="en-US" dirty="0">
                <a:solidFill>
                  <a:schemeClr val="bg2"/>
                </a:solidFill>
              </a:rPr>
              <a:t>Introduction to AI Explainability and Bias Mitigation</a:t>
            </a:r>
          </a:p>
          <a:p>
            <a:pPr marL="342900" indent="-342900">
              <a:lnSpc>
                <a:spcPct val="150000"/>
              </a:lnSpc>
              <a:buFont typeface="+mj-lt"/>
              <a:buAutoNum type="arabicPeriod"/>
            </a:pPr>
            <a:r>
              <a:rPr lang="en-US" dirty="0">
                <a:solidFill>
                  <a:schemeClr val="bg2"/>
                </a:solidFill>
              </a:rPr>
              <a:t>IBM Watson OpenScale – Introduction and features</a:t>
            </a:r>
          </a:p>
          <a:p>
            <a:pPr marL="342900" indent="-342900">
              <a:lnSpc>
                <a:spcPct val="150000"/>
              </a:lnSpc>
              <a:buFont typeface="+mj-lt"/>
              <a:buAutoNum type="arabicPeriod"/>
            </a:pPr>
            <a:r>
              <a:rPr lang="en-US" dirty="0">
                <a:solidFill>
                  <a:schemeClr val="bg2"/>
                </a:solidFill>
              </a:rPr>
              <a:t>OpenScale Demo</a:t>
            </a:r>
          </a:p>
          <a:p>
            <a:endParaRPr lang="en-US" dirty="0">
              <a:solidFill>
                <a:schemeClr val="bg2"/>
              </a:solidFill>
            </a:endParaRPr>
          </a:p>
        </p:txBody>
      </p:sp>
    </p:spTree>
    <p:extLst>
      <p:ext uri="{BB962C8B-B14F-4D97-AF65-F5344CB8AC3E}">
        <p14:creationId xmlns:p14="http://schemas.microsoft.com/office/powerpoint/2010/main" val="7494367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21" y="1"/>
            <a:ext cx="9143358" cy="5080878"/>
          </a:xfrm>
          <a:prstGeom prst="rect">
            <a:avLst/>
          </a:prstGeom>
        </p:spPr>
        <p:txBody>
          <a:bodyPr vert="horz" wrap="square" lIns="0" tIns="0" rIns="0" bIns="0" rtlCol="0">
            <a:spAutoFit/>
          </a:bodyPr>
          <a:lstStyle/>
          <a:p>
            <a:pPr>
              <a:lnSpc>
                <a:spcPct val="100000"/>
              </a:lnSpc>
            </a:pPr>
            <a:endParaRPr sz="500">
              <a:latin typeface="Times New Roman"/>
              <a:cs typeface="Times New Roman"/>
            </a:endParaRPr>
          </a:p>
          <a:p>
            <a:pPr>
              <a:lnSpc>
                <a:spcPct val="100000"/>
              </a:lnSpc>
            </a:pPr>
            <a:endParaRPr sz="500">
              <a:latin typeface="Times New Roman"/>
              <a:cs typeface="Times New Roman"/>
            </a:endParaRPr>
          </a:p>
          <a:p>
            <a:pPr>
              <a:lnSpc>
                <a:spcPct val="100000"/>
              </a:lnSpc>
            </a:pPr>
            <a:endParaRPr sz="500">
              <a:latin typeface="Times New Roman"/>
              <a:cs typeface="Times New Roman"/>
            </a:endParaRPr>
          </a:p>
          <a:p>
            <a:pPr>
              <a:lnSpc>
                <a:spcPct val="100000"/>
              </a:lnSpc>
            </a:pPr>
            <a:endParaRPr sz="500">
              <a:latin typeface="Times New Roman"/>
              <a:cs typeface="Times New Roman"/>
            </a:endParaRPr>
          </a:p>
          <a:p>
            <a:pPr>
              <a:lnSpc>
                <a:spcPct val="100000"/>
              </a:lnSpc>
            </a:pPr>
            <a:endParaRPr sz="500">
              <a:latin typeface="Times New Roman"/>
              <a:cs typeface="Times New Roman"/>
            </a:endParaRPr>
          </a:p>
          <a:p>
            <a:pPr>
              <a:lnSpc>
                <a:spcPct val="100000"/>
              </a:lnSpc>
            </a:pPr>
            <a:endParaRPr sz="500">
              <a:latin typeface="Times New Roman"/>
              <a:cs typeface="Times New Roman"/>
            </a:endParaRPr>
          </a:p>
          <a:p>
            <a:pPr>
              <a:lnSpc>
                <a:spcPct val="100000"/>
              </a:lnSpc>
            </a:pPr>
            <a:endParaRPr sz="500">
              <a:latin typeface="Times New Roman"/>
              <a:cs typeface="Times New Roman"/>
            </a:endParaRPr>
          </a:p>
          <a:p>
            <a:pPr>
              <a:lnSpc>
                <a:spcPct val="100000"/>
              </a:lnSpc>
            </a:pPr>
            <a:endParaRPr sz="500">
              <a:latin typeface="Times New Roman"/>
              <a:cs typeface="Times New Roman"/>
            </a:endParaRPr>
          </a:p>
          <a:p>
            <a:pPr>
              <a:lnSpc>
                <a:spcPct val="100000"/>
              </a:lnSpc>
            </a:pPr>
            <a:endParaRPr sz="500">
              <a:latin typeface="Times New Roman"/>
              <a:cs typeface="Times New Roman"/>
            </a:endParaRPr>
          </a:p>
          <a:p>
            <a:pPr>
              <a:lnSpc>
                <a:spcPct val="100000"/>
              </a:lnSpc>
            </a:pPr>
            <a:endParaRPr sz="500">
              <a:latin typeface="Times New Roman"/>
              <a:cs typeface="Times New Roman"/>
            </a:endParaRPr>
          </a:p>
          <a:p>
            <a:pPr>
              <a:lnSpc>
                <a:spcPct val="100000"/>
              </a:lnSpc>
            </a:pPr>
            <a:endParaRPr sz="500">
              <a:latin typeface="Times New Roman"/>
              <a:cs typeface="Times New Roman"/>
            </a:endParaRPr>
          </a:p>
          <a:p>
            <a:pPr>
              <a:lnSpc>
                <a:spcPct val="100000"/>
              </a:lnSpc>
            </a:pPr>
            <a:endParaRPr sz="500">
              <a:latin typeface="Times New Roman"/>
              <a:cs typeface="Times New Roman"/>
            </a:endParaRPr>
          </a:p>
          <a:p>
            <a:pPr>
              <a:lnSpc>
                <a:spcPct val="100000"/>
              </a:lnSpc>
            </a:pPr>
            <a:endParaRPr sz="500">
              <a:latin typeface="Times New Roman"/>
              <a:cs typeface="Times New Roman"/>
            </a:endParaRPr>
          </a:p>
          <a:p>
            <a:pPr>
              <a:lnSpc>
                <a:spcPct val="100000"/>
              </a:lnSpc>
            </a:pPr>
            <a:endParaRPr sz="500">
              <a:latin typeface="Times New Roman"/>
              <a:cs typeface="Times New Roman"/>
            </a:endParaRPr>
          </a:p>
          <a:p>
            <a:pPr>
              <a:lnSpc>
                <a:spcPct val="100000"/>
              </a:lnSpc>
            </a:pPr>
            <a:endParaRPr sz="500">
              <a:latin typeface="Times New Roman"/>
              <a:cs typeface="Times New Roman"/>
            </a:endParaRPr>
          </a:p>
          <a:p>
            <a:pPr>
              <a:lnSpc>
                <a:spcPct val="100000"/>
              </a:lnSpc>
            </a:pPr>
            <a:endParaRPr sz="500">
              <a:latin typeface="Times New Roman"/>
              <a:cs typeface="Times New Roman"/>
            </a:endParaRPr>
          </a:p>
          <a:p>
            <a:pPr>
              <a:lnSpc>
                <a:spcPct val="100000"/>
              </a:lnSpc>
            </a:pPr>
            <a:endParaRPr sz="500">
              <a:latin typeface="Times New Roman"/>
              <a:cs typeface="Times New Roman"/>
            </a:endParaRPr>
          </a:p>
          <a:p>
            <a:pPr>
              <a:lnSpc>
                <a:spcPct val="100000"/>
              </a:lnSpc>
            </a:pPr>
            <a:endParaRPr sz="500">
              <a:latin typeface="Times New Roman"/>
              <a:cs typeface="Times New Roman"/>
            </a:endParaRPr>
          </a:p>
          <a:p>
            <a:pPr>
              <a:lnSpc>
                <a:spcPct val="100000"/>
              </a:lnSpc>
            </a:pPr>
            <a:endParaRPr sz="500">
              <a:latin typeface="Times New Roman"/>
              <a:cs typeface="Times New Roman"/>
            </a:endParaRPr>
          </a:p>
          <a:p>
            <a:pPr>
              <a:lnSpc>
                <a:spcPct val="100000"/>
              </a:lnSpc>
            </a:pPr>
            <a:endParaRPr sz="500">
              <a:latin typeface="Times New Roman"/>
              <a:cs typeface="Times New Roman"/>
            </a:endParaRPr>
          </a:p>
          <a:p>
            <a:pPr>
              <a:lnSpc>
                <a:spcPct val="100000"/>
              </a:lnSpc>
            </a:pPr>
            <a:endParaRPr sz="500">
              <a:latin typeface="Times New Roman"/>
              <a:cs typeface="Times New Roman"/>
            </a:endParaRPr>
          </a:p>
          <a:p>
            <a:pPr>
              <a:lnSpc>
                <a:spcPct val="100000"/>
              </a:lnSpc>
            </a:pPr>
            <a:endParaRPr sz="500">
              <a:latin typeface="Times New Roman"/>
              <a:cs typeface="Times New Roman"/>
            </a:endParaRPr>
          </a:p>
          <a:p>
            <a:pPr>
              <a:lnSpc>
                <a:spcPct val="100000"/>
              </a:lnSpc>
            </a:pPr>
            <a:endParaRPr sz="500">
              <a:latin typeface="Times New Roman"/>
              <a:cs typeface="Times New Roman"/>
            </a:endParaRPr>
          </a:p>
          <a:p>
            <a:pPr>
              <a:lnSpc>
                <a:spcPct val="100000"/>
              </a:lnSpc>
            </a:pPr>
            <a:endParaRPr sz="500">
              <a:latin typeface="Times New Roman"/>
              <a:cs typeface="Times New Roman"/>
            </a:endParaRPr>
          </a:p>
          <a:p>
            <a:pPr>
              <a:lnSpc>
                <a:spcPct val="100000"/>
              </a:lnSpc>
            </a:pPr>
            <a:endParaRPr sz="500">
              <a:latin typeface="Times New Roman"/>
              <a:cs typeface="Times New Roman"/>
            </a:endParaRPr>
          </a:p>
          <a:p>
            <a:pPr>
              <a:lnSpc>
                <a:spcPct val="100000"/>
              </a:lnSpc>
            </a:pPr>
            <a:endParaRPr sz="500">
              <a:latin typeface="Times New Roman"/>
              <a:cs typeface="Times New Roman"/>
            </a:endParaRPr>
          </a:p>
          <a:p>
            <a:pPr>
              <a:lnSpc>
                <a:spcPct val="100000"/>
              </a:lnSpc>
            </a:pPr>
            <a:endParaRPr sz="500">
              <a:latin typeface="Times New Roman"/>
              <a:cs typeface="Times New Roman"/>
            </a:endParaRPr>
          </a:p>
          <a:p>
            <a:pPr>
              <a:lnSpc>
                <a:spcPct val="100000"/>
              </a:lnSpc>
            </a:pPr>
            <a:endParaRPr sz="500">
              <a:latin typeface="Times New Roman"/>
              <a:cs typeface="Times New Roman"/>
            </a:endParaRPr>
          </a:p>
          <a:p>
            <a:pPr>
              <a:lnSpc>
                <a:spcPct val="100000"/>
              </a:lnSpc>
            </a:pPr>
            <a:endParaRPr sz="500">
              <a:latin typeface="Times New Roman"/>
              <a:cs typeface="Times New Roman"/>
            </a:endParaRPr>
          </a:p>
          <a:p>
            <a:pPr>
              <a:lnSpc>
                <a:spcPct val="100000"/>
              </a:lnSpc>
            </a:pPr>
            <a:endParaRPr sz="500">
              <a:latin typeface="Times New Roman"/>
              <a:cs typeface="Times New Roman"/>
            </a:endParaRPr>
          </a:p>
          <a:p>
            <a:pPr>
              <a:lnSpc>
                <a:spcPct val="100000"/>
              </a:lnSpc>
            </a:pPr>
            <a:endParaRPr sz="500">
              <a:latin typeface="Times New Roman"/>
              <a:cs typeface="Times New Roman"/>
            </a:endParaRPr>
          </a:p>
          <a:p>
            <a:pPr>
              <a:lnSpc>
                <a:spcPct val="100000"/>
              </a:lnSpc>
            </a:pPr>
            <a:endParaRPr sz="500">
              <a:latin typeface="Times New Roman"/>
              <a:cs typeface="Times New Roman"/>
            </a:endParaRPr>
          </a:p>
          <a:p>
            <a:pPr>
              <a:lnSpc>
                <a:spcPct val="100000"/>
              </a:lnSpc>
            </a:pPr>
            <a:endParaRPr sz="500">
              <a:latin typeface="Times New Roman"/>
              <a:cs typeface="Times New Roman"/>
            </a:endParaRPr>
          </a:p>
          <a:p>
            <a:pPr>
              <a:lnSpc>
                <a:spcPct val="100000"/>
              </a:lnSpc>
            </a:pPr>
            <a:endParaRPr sz="500">
              <a:latin typeface="Times New Roman"/>
              <a:cs typeface="Times New Roman"/>
            </a:endParaRPr>
          </a:p>
          <a:p>
            <a:pPr>
              <a:lnSpc>
                <a:spcPct val="100000"/>
              </a:lnSpc>
            </a:pPr>
            <a:endParaRPr sz="500">
              <a:latin typeface="Times New Roman"/>
              <a:cs typeface="Times New Roman"/>
            </a:endParaRPr>
          </a:p>
          <a:p>
            <a:pPr>
              <a:lnSpc>
                <a:spcPct val="100000"/>
              </a:lnSpc>
            </a:pPr>
            <a:endParaRPr sz="500">
              <a:latin typeface="Times New Roman"/>
              <a:cs typeface="Times New Roman"/>
            </a:endParaRPr>
          </a:p>
          <a:p>
            <a:pPr>
              <a:lnSpc>
                <a:spcPct val="100000"/>
              </a:lnSpc>
            </a:pPr>
            <a:endParaRPr sz="500">
              <a:latin typeface="Times New Roman"/>
              <a:cs typeface="Times New Roman"/>
            </a:endParaRPr>
          </a:p>
          <a:p>
            <a:pPr>
              <a:lnSpc>
                <a:spcPct val="100000"/>
              </a:lnSpc>
            </a:pPr>
            <a:endParaRPr sz="500">
              <a:latin typeface="Times New Roman"/>
              <a:cs typeface="Times New Roman"/>
            </a:endParaRPr>
          </a:p>
          <a:p>
            <a:pPr>
              <a:lnSpc>
                <a:spcPct val="100000"/>
              </a:lnSpc>
            </a:pPr>
            <a:endParaRPr sz="500">
              <a:latin typeface="Times New Roman"/>
              <a:cs typeface="Times New Roman"/>
            </a:endParaRPr>
          </a:p>
          <a:p>
            <a:pPr>
              <a:lnSpc>
                <a:spcPct val="100000"/>
              </a:lnSpc>
            </a:pPr>
            <a:endParaRPr sz="500">
              <a:latin typeface="Times New Roman"/>
              <a:cs typeface="Times New Roman"/>
            </a:endParaRPr>
          </a:p>
          <a:p>
            <a:pPr>
              <a:lnSpc>
                <a:spcPct val="100000"/>
              </a:lnSpc>
            </a:pPr>
            <a:endParaRPr sz="500">
              <a:latin typeface="Times New Roman"/>
              <a:cs typeface="Times New Roman"/>
            </a:endParaRPr>
          </a:p>
          <a:p>
            <a:pPr>
              <a:lnSpc>
                <a:spcPct val="100000"/>
              </a:lnSpc>
            </a:pPr>
            <a:endParaRPr sz="500">
              <a:latin typeface="Times New Roman"/>
              <a:cs typeface="Times New Roman"/>
            </a:endParaRPr>
          </a:p>
          <a:p>
            <a:pPr>
              <a:lnSpc>
                <a:spcPct val="100000"/>
              </a:lnSpc>
            </a:pPr>
            <a:endParaRPr sz="500">
              <a:latin typeface="Times New Roman"/>
              <a:cs typeface="Times New Roman"/>
            </a:endParaRPr>
          </a:p>
          <a:p>
            <a:pPr>
              <a:lnSpc>
                <a:spcPct val="100000"/>
              </a:lnSpc>
            </a:pPr>
            <a:endParaRPr sz="500">
              <a:latin typeface="Times New Roman"/>
              <a:cs typeface="Times New Roman"/>
            </a:endParaRPr>
          </a:p>
          <a:p>
            <a:pPr>
              <a:lnSpc>
                <a:spcPct val="100000"/>
              </a:lnSpc>
            </a:pPr>
            <a:endParaRPr sz="500">
              <a:latin typeface="Times New Roman"/>
              <a:cs typeface="Times New Roman"/>
            </a:endParaRPr>
          </a:p>
          <a:p>
            <a:pPr>
              <a:lnSpc>
                <a:spcPct val="100000"/>
              </a:lnSpc>
            </a:pPr>
            <a:endParaRPr sz="500">
              <a:latin typeface="Times New Roman"/>
              <a:cs typeface="Times New Roman"/>
            </a:endParaRPr>
          </a:p>
          <a:p>
            <a:pPr>
              <a:lnSpc>
                <a:spcPct val="100000"/>
              </a:lnSpc>
            </a:pPr>
            <a:endParaRPr sz="500">
              <a:latin typeface="Times New Roman"/>
              <a:cs typeface="Times New Roman"/>
            </a:endParaRPr>
          </a:p>
          <a:p>
            <a:pPr>
              <a:lnSpc>
                <a:spcPct val="100000"/>
              </a:lnSpc>
            </a:pPr>
            <a:endParaRPr sz="500">
              <a:latin typeface="Times New Roman"/>
              <a:cs typeface="Times New Roman"/>
            </a:endParaRPr>
          </a:p>
          <a:p>
            <a:pPr>
              <a:lnSpc>
                <a:spcPct val="100000"/>
              </a:lnSpc>
            </a:pPr>
            <a:endParaRPr sz="500">
              <a:latin typeface="Times New Roman"/>
              <a:cs typeface="Times New Roman"/>
            </a:endParaRPr>
          </a:p>
          <a:p>
            <a:pPr>
              <a:lnSpc>
                <a:spcPct val="100000"/>
              </a:lnSpc>
            </a:pPr>
            <a:endParaRPr sz="500">
              <a:latin typeface="Times New Roman"/>
              <a:cs typeface="Times New Roman"/>
            </a:endParaRPr>
          </a:p>
          <a:p>
            <a:pPr>
              <a:lnSpc>
                <a:spcPct val="100000"/>
              </a:lnSpc>
            </a:pPr>
            <a:endParaRPr sz="500">
              <a:latin typeface="Times New Roman"/>
              <a:cs typeface="Times New Roman"/>
            </a:endParaRPr>
          </a:p>
          <a:p>
            <a:pPr>
              <a:lnSpc>
                <a:spcPct val="100000"/>
              </a:lnSpc>
            </a:pPr>
            <a:endParaRPr sz="500">
              <a:latin typeface="Times New Roman"/>
              <a:cs typeface="Times New Roman"/>
            </a:endParaRPr>
          </a:p>
          <a:p>
            <a:pPr>
              <a:lnSpc>
                <a:spcPct val="100000"/>
              </a:lnSpc>
            </a:pPr>
            <a:endParaRPr sz="500">
              <a:latin typeface="Times New Roman"/>
              <a:cs typeface="Times New Roman"/>
            </a:endParaRPr>
          </a:p>
          <a:p>
            <a:pPr>
              <a:lnSpc>
                <a:spcPct val="100000"/>
              </a:lnSpc>
            </a:pPr>
            <a:endParaRPr sz="500">
              <a:latin typeface="Times New Roman"/>
              <a:cs typeface="Times New Roman"/>
            </a:endParaRPr>
          </a:p>
          <a:p>
            <a:pPr>
              <a:lnSpc>
                <a:spcPct val="100000"/>
              </a:lnSpc>
            </a:pPr>
            <a:endParaRPr sz="500">
              <a:latin typeface="Times New Roman"/>
              <a:cs typeface="Times New Roman"/>
            </a:endParaRPr>
          </a:p>
          <a:p>
            <a:pPr>
              <a:lnSpc>
                <a:spcPct val="100000"/>
              </a:lnSpc>
            </a:pPr>
            <a:endParaRPr sz="500">
              <a:latin typeface="Times New Roman"/>
              <a:cs typeface="Times New Roman"/>
            </a:endParaRPr>
          </a:p>
          <a:p>
            <a:pPr>
              <a:lnSpc>
                <a:spcPct val="100000"/>
              </a:lnSpc>
            </a:pPr>
            <a:endParaRPr sz="500">
              <a:latin typeface="Times New Roman"/>
              <a:cs typeface="Times New Roman"/>
            </a:endParaRPr>
          </a:p>
          <a:p>
            <a:pPr>
              <a:lnSpc>
                <a:spcPct val="100000"/>
              </a:lnSpc>
            </a:pPr>
            <a:endParaRPr sz="500">
              <a:latin typeface="Times New Roman"/>
              <a:cs typeface="Times New Roman"/>
            </a:endParaRPr>
          </a:p>
          <a:p>
            <a:pPr>
              <a:lnSpc>
                <a:spcPct val="100000"/>
              </a:lnSpc>
            </a:pPr>
            <a:endParaRPr sz="500">
              <a:latin typeface="Times New Roman"/>
              <a:cs typeface="Times New Roman"/>
            </a:endParaRPr>
          </a:p>
          <a:p>
            <a:pPr>
              <a:lnSpc>
                <a:spcPct val="100000"/>
              </a:lnSpc>
            </a:pPr>
            <a:endParaRPr sz="500">
              <a:latin typeface="Times New Roman"/>
              <a:cs typeface="Times New Roman"/>
            </a:endParaRPr>
          </a:p>
          <a:p>
            <a:pPr>
              <a:lnSpc>
                <a:spcPct val="100000"/>
              </a:lnSpc>
            </a:pPr>
            <a:endParaRPr sz="500">
              <a:latin typeface="Times New Roman"/>
              <a:cs typeface="Times New Roman"/>
            </a:endParaRPr>
          </a:p>
          <a:p>
            <a:pPr>
              <a:lnSpc>
                <a:spcPct val="100000"/>
              </a:lnSpc>
            </a:pPr>
            <a:endParaRPr sz="500">
              <a:latin typeface="Times New Roman"/>
              <a:cs typeface="Times New Roman"/>
            </a:endParaRPr>
          </a:p>
          <a:p>
            <a:pPr>
              <a:lnSpc>
                <a:spcPct val="100000"/>
              </a:lnSpc>
            </a:pPr>
            <a:endParaRPr sz="500">
              <a:latin typeface="Times New Roman"/>
              <a:cs typeface="Times New Roman"/>
            </a:endParaRPr>
          </a:p>
          <a:p>
            <a:pPr>
              <a:lnSpc>
                <a:spcPct val="100000"/>
              </a:lnSpc>
            </a:pPr>
            <a:endParaRPr sz="500">
              <a:latin typeface="Times New Roman"/>
              <a:cs typeface="Times New Roman"/>
            </a:endParaRPr>
          </a:p>
          <a:p>
            <a:pPr>
              <a:spcBef>
                <a:spcPts val="20"/>
              </a:spcBef>
            </a:pPr>
            <a:endParaRPr sz="500">
              <a:latin typeface="Times New Roman"/>
              <a:cs typeface="Times New Roman"/>
            </a:endParaRPr>
          </a:p>
          <a:p>
            <a:pPr marR="425099" algn="r"/>
            <a:r>
              <a:rPr sz="500" spc="7" dirty="0">
                <a:solidFill>
                  <a:srgbClr val="231F20"/>
                </a:solidFill>
              </a:rPr>
              <a:t>20</a:t>
            </a:r>
            <a:endParaRPr sz="500"/>
          </a:p>
        </p:txBody>
      </p:sp>
      <p:sp>
        <p:nvSpPr>
          <p:cNvPr id="3" name="object 3"/>
          <p:cNvSpPr/>
          <p:nvPr/>
        </p:nvSpPr>
        <p:spPr>
          <a:xfrm>
            <a:off x="321" y="0"/>
            <a:ext cx="9143358" cy="5143138"/>
          </a:xfrm>
          <a:prstGeom prst="rect">
            <a:avLst/>
          </a:prstGeom>
          <a:blipFill>
            <a:blip r:embed="rId2" cstate="email">
              <a:extLst>
                <a:ext uri="{28A0092B-C50C-407E-A947-70E740481C1C}">
                  <a14:useLocalDpi xmlns:a14="http://schemas.microsoft.com/office/drawing/2010/main"/>
                </a:ext>
              </a:extLst>
            </a:blip>
            <a:stretch>
              <a:fillRect/>
            </a:stretch>
          </a:blipFill>
        </p:spPr>
        <p:txBody>
          <a:bodyPr wrap="square" lIns="0" tIns="0" rIns="0" bIns="0" rtlCol="0"/>
          <a:lstStyle/>
          <a:p>
            <a:endParaRPr sz="800"/>
          </a:p>
        </p:txBody>
      </p:sp>
      <p:grpSp>
        <p:nvGrpSpPr>
          <p:cNvPr id="43" name="Group 42"/>
          <p:cNvGrpSpPr/>
          <p:nvPr/>
        </p:nvGrpSpPr>
        <p:grpSpPr>
          <a:xfrm>
            <a:off x="3302116" y="1381400"/>
            <a:ext cx="2307232" cy="920834"/>
            <a:chOff x="3418494" y="2104607"/>
            <a:chExt cx="2307232" cy="920834"/>
          </a:xfrm>
        </p:grpSpPr>
        <p:sp>
          <p:nvSpPr>
            <p:cNvPr id="5" name="object 5"/>
            <p:cNvSpPr/>
            <p:nvPr/>
          </p:nvSpPr>
          <p:spPr>
            <a:xfrm>
              <a:off x="3418494" y="2104607"/>
              <a:ext cx="448793" cy="64113"/>
            </a:xfrm>
            <a:custGeom>
              <a:avLst/>
              <a:gdLst/>
              <a:ahLst/>
              <a:cxnLst/>
              <a:rect l="l" t="t" r="r" b="b"/>
              <a:pathLst>
                <a:path w="986790" h="140970">
                  <a:moveTo>
                    <a:pt x="0" y="140969"/>
                  </a:moveTo>
                  <a:lnTo>
                    <a:pt x="986608" y="140969"/>
                  </a:lnTo>
                  <a:lnTo>
                    <a:pt x="986608" y="0"/>
                  </a:lnTo>
                  <a:lnTo>
                    <a:pt x="0" y="0"/>
                  </a:lnTo>
                  <a:lnTo>
                    <a:pt x="0" y="140969"/>
                  </a:lnTo>
                  <a:close/>
                </a:path>
              </a:pathLst>
            </a:custGeom>
            <a:solidFill>
              <a:srgbClr val="FFFFFF"/>
            </a:solidFill>
          </p:spPr>
          <p:txBody>
            <a:bodyPr wrap="square" lIns="0" tIns="0" rIns="0" bIns="0" rtlCol="0"/>
            <a:lstStyle/>
            <a:p>
              <a:endParaRPr sz="800"/>
            </a:p>
          </p:txBody>
        </p:sp>
        <p:sp>
          <p:nvSpPr>
            <p:cNvPr id="6" name="object 6"/>
            <p:cNvSpPr/>
            <p:nvPr/>
          </p:nvSpPr>
          <p:spPr>
            <a:xfrm>
              <a:off x="3418494" y="2226980"/>
              <a:ext cx="448793" cy="64113"/>
            </a:xfrm>
            <a:custGeom>
              <a:avLst/>
              <a:gdLst/>
              <a:ahLst/>
              <a:cxnLst/>
              <a:rect l="l" t="t" r="r" b="b"/>
              <a:pathLst>
                <a:path w="986790" h="140970">
                  <a:moveTo>
                    <a:pt x="0" y="140980"/>
                  </a:moveTo>
                  <a:lnTo>
                    <a:pt x="986608" y="140980"/>
                  </a:lnTo>
                  <a:lnTo>
                    <a:pt x="986608" y="0"/>
                  </a:lnTo>
                  <a:lnTo>
                    <a:pt x="0" y="0"/>
                  </a:lnTo>
                  <a:lnTo>
                    <a:pt x="0" y="140980"/>
                  </a:lnTo>
                  <a:close/>
                </a:path>
              </a:pathLst>
            </a:custGeom>
            <a:solidFill>
              <a:srgbClr val="FFFFFF"/>
            </a:solidFill>
          </p:spPr>
          <p:txBody>
            <a:bodyPr wrap="square" lIns="0" tIns="0" rIns="0" bIns="0" rtlCol="0"/>
            <a:lstStyle/>
            <a:p>
              <a:endParaRPr sz="800"/>
            </a:p>
          </p:txBody>
        </p:sp>
        <p:sp>
          <p:nvSpPr>
            <p:cNvPr id="7" name="object 7"/>
            <p:cNvSpPr/>
            <p:nvPr/>
          </p:nvSpPr>
          <p:spPr>
            <a:xfrm>
              <a:off x="3546649" y="2349243"/>
              <a:ext cx="192629" cy="64402"/>
            </a:xfrm>
            <a:custGeom>
              <a:avLst/>
              <a:gdLst/>
              <a:ahLst/>
              <a:cxnLst/>
              <a:rect l="l" t="t" r="r" b="b"/>
              <a:pathLst>
                <a:path w="423545" h="141604">
                  <a:moveTo>
                    <a:pt x="0" y="141503"/>
                  </a:moveTo>
                  <a:lnTo>
                    <a:pt x="423013" y="141503"/>
                  </a:lnTo>
                  <a:lnTo>
                    <a:pt x="423013" y="0"/>
                  </a:lnTo>
                  <a:lnTo>
                    <a:pt x="0" y="0"/>
                  </a:lnTo>
                  <a:lnTo>
                    <a:pt x="0" y="141503"/>
                  </a:lnTo>
                  <a:close/>
                </a:path>
              </a:pathLst>
            </a:custGeom>
            <a:solidFill>
              <a:srgbClr val="FFFFFF"/>
            </a:solidFill>
          </p:spPr>
          <p:txBody>
            <a:bodyPr wrap="square" lIns="0" tIns="0" rIns="0" bIns="0" rtlCol="0"/>
            <a:lstStyle/>
            <a:p>
              <a:endParaRPr sz="800"/>
            </a:p>
          </p:txBody>
        </p:sp>
        <p:sp>
          <p:nvSpPr>
            <p:cNvPr id="8" name="object 8"/>
            <p:cNvSpPr/>
            <p:nvPr/>
          </p:nvSpPr>
          <p:spPr>
            <a:xfrm>
              <a:off x="3546649" y="2471669"/>
              <a:ext cx="192629" cy="64113"/>
            </a:xfrm>
            <a:custGeom>
              <a:avLst/>
              <a:gdLst/>
              <a:ahLst/>
              <a:cxnLst/>
              <a:rect l="l" t="t" r="r" b="b"/>
              <a:pathLst>
                <a:path w="423545" h="140970">
                  <a:moveTo>
                    <a:pt x="0" y="140540"/>
                  </a:moveTo>
                  <a:lnTo>
                    <a:pt x="423013" y="140540"/>
                  </a:lnTo>
                  <a:lnTo>
                    <a:pt x="423013" y="0"/>
                  </a:lnTo>
                  <a:lnTo>
                    <a:pt x="0" y="0"/>
                  </a:lnTo>
                  <a:lnTo>
                    <a:pt x="0" y="140540"/>
                  </a:lnTo>
                  <a:close/>
                </a:path>
              </a:pathLst>
            </a:custGeom>
            <a:solidFill>
              <a:srgbClr val="FFFFFF"/>
            </a:solidFill>
          </p:spPr>
          <p:txBody>
            <a:bodyPr wrap="square" lIns="0" tIns="0" rIns="0" bIns="0" rtlCol="0"/>
            <a:lstStyle/>
            <a:p>
              <a:endParaRPr sz="800"/>
            </a:p>
          </p:txBody>
        </p:sp>
        <p:sp>
          <p:nvSpPr>
            <p:cNvPr id="9" name="object 9"/>
            <p:cNvSpPr/>
            <p:nvPr/>
          </p:nvSpPr>
          <p:spPr>
            <a:xfrm>
              <a:off x="3546649" y="2594086"/>
              <a:ext cx="192629" cy="64113"/>
            </a:xfrm>
            <a:custGeom>
              <a:avLst/>
              <a:gdLst/>
              <a:ahLst/>
              <a:cxnLst/>
              <a:rect l="l" t="t" r="r" b="b"/>
              <a:pathLst>
                <a:path w="423545" h="140970">
                  <a:moveTo>
                    <a:pt x="0" y="140571"/>
                  </a:moveTo>
                  <a:lnTo>
                    <a:pt x="423013" y="140571"/>
                  </a:lnTo>
                  <a:lnTo>
                    <a:pt x="423013" y="0"/>
                  </a:lnTo>
                  <a:lnTo>
                    <a:pt x="0" y="0"/>
                  </a:lnTo>
                  <a:lnTo>
                    <a:pt x="0" y="140571"/>
                  </a:lnTo>
                  <a:close/>
                </a:path>
              </a:pathLst>
            </a:custGeom>
            <a:solidFill>
              <a:srgbClr val="FFFFFF"/>
            </a:solidFill>
          </p:spPr>
          <p:txBody>
            <a:bodyPr wrap="square" lIns="0" tIns="0" rIns="0" bIns="0" rtlCol="0"/>
            <a:lstStyle/>
            <a:p>
              <a:endParaRPr sz="800"/>
            </a:p>
          </p:txBody>
        </p:sp>
        <p:sp>
          <p:nvSpPr>
            <p:cNvPr id="10" name="object 10"/>
            <p:cNvSpPr/>
            <p:nvPr/>
          </p:nvSpPr>
          <p:spPr>
            <a:xfrm>
              <a:off x="3546649" y="2716402"/>
              <a:ext cx="192629" cy="64113"/>
            </a:xfrm>
            <a:custGeom>
              <a:avLst/>
              <a:gdLst/>
              <a:ahLst/>
              <a:cxnLst/>
              <a:rect l="l" t="t" r="r" b="b"/>
              <a:pathLst>
                <a:path w="423545" h="140970">
                  <a:moveTo>
                    <a:pt x="0" y="140969"/>
                  </a:moveTo>
                  <a:lnTo>
                    <a:pt x="423013" y="140969"/>
                  </a:lnTo>
                  <a:lnTo>
                    <a:pt x="423013" y="0"/>
                  </a:lnTo>
                  <a:lnTo>
                    <a:pt x="0" y="0"/>
                  </a:lnTo>
                  <a:lnTo>
                    <a:pt x="0" y="140969"/>
                  </a:lnTo>
                  <a:close/>
                </a:path>
              </a:pathLst>
            </a:custGeom>
            <a:solidFill>
              <a:srgbClr val="FFFFFF"/>
            </a:solidFill>
          </p:spPr>
          <p:txBody>
            <a:bodyPr wrap="square" lIns="0" tIns="0" rIns="0" bIns="0" rtlCol="0"/>
            <a:lstStyle/>
            <a:p>
              <a:endParaRPr sz="800"/>
            </a:p>
          </p:txBody>
        </p:sp>
        <p:sp>
          <p:nvSpPr>
            <p:cNvPr id="11" name="object 11"/>
            <p:cNvSpPr/>
            <p:nvPr/>
          </p:nvSpPr>
          <p:spPr>
            <a:xfrm>
              <a:off x="3418494" y="2838866"/>
              <a:ext cx="448793" cy="64113"/>
            </a:xfrm>
            <a:custGeom>
              <a:avLst/>
              <a:gdLst/>
              <a:ahLst/>
              <a:cxnLst/>
              <a:rect l="l" t="t" r="r" b="b"/>
              <a:pathLst>
                <a:path w="986790" h="140970">
                  <a:moveTo>
                    <a:pt x="0" y="140948"/>
                  </a:moveTo>
                  <a:lnTo>
                    <a:pt x="986608" y="140948"/>
                  </a:lnTo>
                  <a:lnTo>
                    <a:pt x="986608" y="0"/>
                  </a:lnTo>
                  <a:lnTo>
                    <a:pt x="0" y="0"/>
                  </a:lnTo>
                  <a:lnTo>
                    <a:pt x="0" y="140948"/>
                  </a:lnTo>
                  <a:close/>
                </a:path>
              </a:pathLst>
            </a:custGeom>
            <a:solidFill>
              <a:srgbClr val="FFFFFF"/>
            </a:solidFill>
          </p:spPr>
          <p:txBody>
            <a:bodyPr wrap="square" lIns="0" tIns="0" rIns="0" bIns="0" rtlCol="0"/>
            <a:lstStyle/>
            <a:p>
              <a:endParaRPr sz="800"/>
            </a:p>
          </p:txBody>
        </p:sp>
        <p:sp>
          <p:nvSpPr>
            <p:cNvPr id="12" name="object 12"/>
            <p:cNvSpPr/>
            <p:nvPr/>
          </p:nvSpPr>
          <p:spPr>
            <a:xfrm>
              <a:off x="3418494" y="2961039"/>
              <a:ext cx="448793" cy="64402"/>
            </a:xfrm>
            <a:custGeom>
              <a:avLst/>
              <a:gdLst/>
              <a:ahLst/>
              <a:cxnLst/>
              <a:rect l="l" t="t" r="r" b="b"/>
              <a:pathLst>
                <a:path w="986790" h="141604">
                  <a:moveTo>
                    <a:pt x="0" y="141000"/>
                  </a:moveTo>
                  <a:lnTo>
                    <a:pt x="986608" y="141000"/>
                  </a:lnTo>
                  <a:lnTo>
                    <a:pt x="986608" y="0"/>
                  </a:lnTo>
                  <a:lnTo>
                    <a:pt x="0" y="0"/>
                  </a:lnTo>
                  <a:lnTo>
                    <a:pt x="0" y="141000"/>
                  </a:lnTo>
                  <a:close/>
                </a:path>
              </a:pathLst>
            </a:custGeom>
            <a:solidFill>
              <a:srgbClr val="FFFFFF"/>
            </a:solidFill>
          </p:spPr>
          <p:txBody>
            <a:bodyPr wrap="square" lIns="0" tIns="0" rIns="0" bIns="0" rtlCol="0"/>
            <a:lstStyle/>
            <a:p>
              <a:endParaRPr sz="800"/>
            </a:p>
          </p:txBody>
        </p:sp>
        <p:sp>
          <p:nvSpPr>
            <p:cNvPr id="13" name="object 13"/>
            <p:cNvSpPr/>
            <p:nvPr/>
          </p:nvSpPr>
          <p:spPr>
            <a:xfrm>
              <a:off x="3931007" y="2226978"/>
              <a:ext cx="712755" cy="64402"/>
            </a:xfrm>
            <a:custGeom>
              <a:avLst/>
              <a:gdLst/>
              <a:ahLst/>
              <a:cxnLst/>
              <a:rect l="l" t="t" r="r" b="b"/>
              <a:pathLst>
                <a:path w="1567179" h="141604">
                  <a:moveTo>
                    <a:pt x="1520456" y="0"/>
                  </a:moveTo>
                  <a:lnTo>
                    <a:pt x="0" y="0"/>
                  </a:lnTo>
                  <a:lnTo>
                    <a:pt x="0" y="141095"/>
                  </a:lnTo>
                  <a:lnTo>
                    <a:pt x="1566779" y="141095"/>
                  </a:lnTo>
                  <a:lnTo>
                    <a:pt x="1559774" y="109641"/>
                  </a:lnTo>
                  <a:lnTo>
                    <a:pt x="1547081" y="68007"/>
                  </a:lnTo>
                  <a:lnTo>
                    <a:pt x="1532656" y="27642"/>
                  </a:lnTo>
                  <a:lnTo>
                    <a:pt x="1520456" y="0"/>
                  </a:lnTo>
                  <a:close/>
                </a:path>
              </a:pathLst>
            </a:custGeom>
            <a:solidFill>
              <a:srgbClr val="FFFFFF"/>
            </a:solidFill>
          </p:spPr>
          <p:txBody>
            <a:bodyPr wrap="square" lIns="0" tIns="0" rIns="0" bIns="0" rtlCol="0"/>
            <a:lstStyle/>
            <a:p>
              <a:endParaRPr sz="800"/>
            </a:p>
          </p:txBody>
        </p:sp>
        <p:sp>
          <p:nvSpPr>
            <p:cNvPr id="14" name="object 14"/>
            <p:cNvSpPr/>
            <p:nvPr/>
          </p:nvSpPr>
          <p:spPr>
            <a:xfrm>
              <a:off x="4059434" y="2349243"/>
              <a:ext cx="192051" cy="64402"/>
            </a:xfrm>
            <a:custGeom>
              <a:avLst/>
              <a:gdLst/>
              <a:ahLst/>
              <a:cxnLst/>
              <a:rect l="l" t="t" r="r" b="b"/>
              <a:pathLst>
                <a:path w="422275" h="141604">
                  <a:moveTo>
                    <a:pt x="0" y="141503"/>
                  </a:moveTo>
                  <a:lnTo>
                    <a:pt x="422248" y="141503"/>
                  </a:lnTo>
                  <a:lnTo>
                    <a:pt x="422248" y="0"/>
                  </a:lnTo>
                  <a:lnTo>
                    <a:pt x="0" y="0"/>
                  </a:lnTo>
                  <a:lnTo>
                    <a:pt x="0" y="141503"/>
                  </a:lnTo>
                  <a:close/>
                </a:path>
              </a:pathLst>
            </a:custGeom>
            <a:solidFill>
              <a:srgbClr val="FFFFFF"/>
            </a:solidFill>
          </p:spPr>
          <p:txBody>
            <a:bodyPr wrap="square" lIns="0" tIns="0" rIns="0" bIns="0" rtlCol="0"/>
            <a:lstStyle/>
            <a:p>
              <a:endParaRPr sz="800"/>
            </a:p>
          </p:txBody>
        </p:sp>
        <p:sp>
          <p:nvSpPr>
            <p:cNvPr id="15" name="object 15"/>
            <p:cNvSpPr/>
            <p:nvPr/>
          </p:nvSpPr>
          <p:spPr>
            <a:xfrm>
              <a:off x="4443763" y="2349246"/>
              <a:ext cx="205047" cy="64402"/>
            </a:xfrm>
            <a:custGeom>
              <a:avLst/>
              <a:gdLst/>
              <a:ahLst/>
              <a:cxnLst/>
              <a:rect l="l" t="t" r="r" b="b"/>
              <a:pathLst>
                <a:path w="450850" h="141604">
                  <a:moveTo>
                    <a:pt x="450708" y="0"/>
                  </a:moveTo>
                  <a:lnTo>
                    <a:pt x="0" y="0"/>
                  </a:lnTo>
                  <a:lnTo>
                    <a:pt x="0" y="141503"/>
                  </a:lnTo>
                  <a:lnTo>
                    <a:pt x="427222" y="141503"/>
                  </a:lnTo>
                  <a:lnTo>
                    <a:pt x="435754" y="111621"/>
                  </a:lnTo>
                  <a:lnTo>
                    <a:pt x="443638" y="71270"/>
                  </a:lnTo>
                  <a:lnTo>
                    <a:pt x="449185" y="30659"/>
                  </a:lnTo>
                  <a:lnTo>
                    <a:pt x="450708" y="0"/>
                  </a:lnTo>
                  <a:close/>
                </a:path>
              </a:pathLst>
            </a:custGeom>
            <a:solidFill>
              <a:srgbClr val="FFFFFF"/>
            </a:solidFill>
          </p:spPr>
          <p:txBody>
            <a:bodyPr wrap="square" lIns="0" tIns="0" rIns="0" bIns="0" rtlCol="0"/>
            <a:lstStyle/>
            <a:p>
              <a:endParaRPr sz="800"/>
            </a:p>
          </p:txBody>
        </p:sp>
        <p:sp>
          <p:nvSpPr>
            <p:cNvPr id="16" name="object 16"/>
            <p:cNvSpPr/>
            <p:nvPr/>
          </p:nvSpPr>
          <p:spPr>
            <a:xfrm>
              <a:off x="4059435" y="2594090"/>
              <a:ext cx="551605" cy="64113"/>
            </a:xfrm>
            <a:custGeom>
              <a:avLst/>
              <a:gdLst/>
              <a:ahLst/>
              <a:cxnLst/>
              <a:rect l="l" t="t" r="r" b="b"/>
              <a:pathLst>
                <a:path w="1212850" h="140970">
                  <a:moveTo>
                    <a:pt x="1085935" y="0"/>
                  </a:moveTo>
                  <a:lnTo>
                    <a:pt x="0" y="0"/>
                  </a:lnTo>
                  <a:lnTo>
                    <a:pt x="0" y="140435"/>
                  </a:lnTo>
                  <a:lnTo>
                    <a:pt x="1212350" y="140435"/>
                  </a:lnTo>
                  <a:lnTo>
                    <a:pt x="1186516" y="106755"/>
                  </a:lnTo>
                  <a:lnTo>
                    <a:pt x="1152567" y="65902"/>
                  </a:lnTo>
                  <a:lnTo>
                    <a:pt x="1116905" y="27207"/>
                  </a:lnTo>
                  <a:lnTo>
                    <a:pt x="1085935" y="0"/>
                  </a:lnTo>
                  <a:close/>
                </a:path>
              </a:pathLst>
            </a:custGeom>
            <a:solidFill>
              <a:srgbClr val="FFFFFF"/>
            </a:solidFill>
          </p:spPr>
          <p:txBody>
            <a:bodyPr wrap="square" lIns="0" tIns="0" rIns="0" bIns="0" rtlCol="0"/>
            <a:lstStyle/>
            <a:p>
              <a:endParaRPr sz="800"/>
            </a:p>
          </p:txBody>
        </p:sp>
        <p:sp>
          <p:nvSpPr>
            <p:cNvPr id="17" name="object 17"/>
            <p:cNvSpPr/>
            <p:nvPr/>
          </p:nvSpPr>
          <p:spPr>
            <a:xfrm>
              <a:off x="4059434" y="2716402"/>
              <a:ext cx="192051" cy="64113"/>
            </a:xfrm>
            <a:custGeom>
              <a:avLst/>
              <a:gdLst/>
              <a:ahLst/>
              <a:cxnLst/>
              <a:rect l="l" t="t" r="r" b="b"/>
              <a:pathLst>
                <a:path w="422275" h="140970">
                  <a:moveTo>
                    <a:pt x="0" y="140969"/>
                  </a:moveTo>
                  <a:lnTo>
                    <a:pt x="422248" y="140969"/>
                  </a:lnTo>
                  <a:lnTo>
                    <a:pt x="422248" y="0"/>
                  </a:lnTo>
                  <a:lnTo>
                    <a:pt x="0" y="0"/>
                  </a:lnTo>
                  <a:lnTo>
                    <a:pt x="0" y="140969"/>
                  </a:lnTo>
                  <a:close/>
                </a:path>
              </a:pathLst>
            </a:custGeom>
            <a:solidFill>
              <a:srgbClr val="FFFFFF"/>
            </a:solidFill>
          </p:spPr>
          <p:txBody>
            <a:bodyPr wrap="square" lIns="0" tIns="0" rIns="0" bIns="0" rtlCol="0"/>
            <a:lstStyle/>
            <a:p>
              <a:endParaRPr sz="800"/>
            </a:p>
          </p:txBody>
        </p:sp>
        <p:sp>
          <p:nvSpPr>
            <p:cNvPr id="18" name="object 18"/>
            <p:cNvSpPr/>
            <p:nvPr/>
          </p:nvSpPr>
          <p:spPr>
            <a:xfrm>
              <a:off x="4443762" y="2716393"/>
              <a:ext cx="206202" cy="64113"/>
            </a:xfrm>
            <a:custGeom>
              <a:avLst/>
              <a:gdLst/>
              <a:ahLst/>
              <a:cxnLst/>
              <a:rect l="l" t="t" r="r" b="b"/>
              <a:pathLst>
                <a:path w="453390" h="140970">
                  <a:moveTo>
                    <a:pt x="428950" y="0"/>
                  </a:moveTo>
                  <a:lnTo>
                    <a:pt x="0" y="0"/>
                  </a:lnTo>
                  <a:lnTo>
                    <a:pt x="0" y="140969"/>
                  </a:lnTo>
                  <a:lnTo>
                    <a:pt x="453399" y="140969"/>
                  </a:lnTo>
                  <a:lnTo>
                    <a:pt x="451328" y="110186"/>
                  </a:lnTo>
                  <a:lnTo>
                    <a:pt x="445062" y="67669"/>
                  </a:lnTo>
                  <a:lnTo>
                    <a:pt x="436852" y="26560"/>
                  </a:lnTo>
                  <a:lnTo>
                    <a:pt x="428950" y="0"/>
                  </a:lnTo>
                  <a:close/>
                </a:path>
              </a:pathLst>
            </a:custGeom>
            <a:solidFill>
              <a:srgbClr val="FFFFFF"/>
            </a:solidFill>
          </p:spPr>
          <p:txBody>
            <a:bodyPr wrap="square" lIns="0" tIns="0" rIns="0" bIns="0" rtlCol="0"/>
            <a:lstStyle/>
            <a:p>
              <a:endParaRPr sz="800"/>
            </a:p>
          </p:txBody>
        </p:sp>
        <p:sp>
          <p:nvSpPr>
            <p:cNvPr id="19" name="object 19"/>
            <p:cNvSpPr/>
            <p:nvPr/>
          </p:nvSpPr>
          <p:spPr>
            <a:xfrm>
              <a:off x="3931007" y="2838865"/>
              <a:ext cx="711022" cy="64113"/>
            </a:xfrm>
            <a:custGeom>
              <a:avLst/>
              <a:gdLst/>
              <a:ahLst/>
              <a:cxnLst/>
              <a:rect l="l" t="t" r="r" b="b"/>
              <a:pathLst>
                <a:path w="1563370" h="140970">
                  <a:moveTo>
                    <a:pt x="1562989" y="0"/>
                  </a:moveTo>
                  <a:lnTo>
                    <a:pt x="0" y="0"/>
                  </a:lnTo>
                  <a:lnTo>
                    <a:pt x="0" y="140938"/>
                  </a:lnTo>
                  <a:lnTo>
                    <a:pt x="1516728" y="140938"/>
                  </a:lnTo>
                  <a:lnTo>
                    <a:pt x="1529594" y="114823"/>
                  </a:lnTo>
                  <a:lnTo>
                    <a:pt x="1544323" y="74882"/>
                  </a:lnTo>
                  <a:lnTo>
                    <a:pt x="1556819" y="32735"/>
                  </a:lnTo>
                  <a:lnTo>
                    <a:pt x="1562989" y="0"/>
                  </a:lnTo>
                  <a:close/>
                </a:path>
              </a:pathLst>
            </a:custGeom>
            <a:solidFill>
              <a:srgbClr val="FFFFFF"/>
            </a:solidFill>
          </p:spPr>
          <p:txBody>
            <a:bodyPr wrap="square" lIns="0" tIns="0" rIns="0" bIns="0" rtlCol="0"/>
            <a:lstStyle/>
            <a:p>
              <a:endParaRPr sz="800"/>
            </a:p>
          </p:txBody>
        </p:sp>
        <p:sp>
          <p:nvSpPr>
            <p:cNvPr id="20" name="object 20"/>
            <p:cNvSpPr/>
            <p:nvPr/>
          </p:nvSpPr>
          <p:spPr>
            <a:xfrm>
              <a:off x="3931007" y="2961036"/>
              <a:ext cx="642865" cy="64402"/>
            </a:xfrm>
            <a:custGeom>
              <a:avLst/>
              <a:gdLst/>
              <a:ahLst/>
              <a:cxnLst/>
              <a:rect l="l" t="t" r="r" b="b"/>
              <a:pathLst>
                <a:path w="1413509" h="141604">
                  <a:moveTo>
                    <a:pt x="1413255" y="0"/>
                  </a:moveTo>
                  <a:lnTo>
                    <a:pt x="0" y="0"/>
                  </a:lnTo>
                  <a:lnTo>
                    <a:pt x="0" y="141000"/>
                  </a:lnTo>
                  <a:lnTo>
                    <a:pt x="983373" y="141000"/>
                  </a:lnTo>
                  <a:lnTo>
                    <a:pt x="1045070" y="139620"/>
                  </a:lnTo>
                  <a:lnTo>
                    <a:pt x="1101403" y="135298"/>
                  </a:lnTo>
                  <a:lnTo>
                    <a:pt x="1153179" y="127764"/>
                  </a:lnTo>
                  <a:lnTo>
                    <a:pt x="1201203" y="116750"/>
                  </a:lnTo>
                  <a:lnTo>
                    <a:pt x="1246282" y="101983"/>
                  </a:lnTo>
                  <a:lnTo>
                    <a:pt x="1289220" y="83195"/>
                  </a:lnTo>
                  <a:lnTo>
                    <a:pt x="1330825" y="60115"/>
                  </a:lnTo>
                  <a:lnTo>
                    <a:pt x="1371901" y="32473"/>
                  </a:lnTo>
                  <a:lnTo>
                    <a:pt x="1413255" y="0"/>
                  </a:lnTo>
                  <a:close/>
                </a:path>
              </a:pathLst>
            </a:custGeom>
            <a:solidFill>
              <a:srgbClr val="FFFFFF"/>
            </a:solidFill>
          </p:spPr>
          <p:txBody>
            <a:bodyPr wrap="square" lIns="0" tIns="0" rIns="0" bIns="0" rtlCol="0"/>
            <a:lstStyle/>
            <a:p>
              <a:endParaRPr sz="800"/>
            </a:p>
          </p:txBody>
        </p:sp>
        <p:sp>
          <p:nvSpPr>
            <p:cNvPr id="21" name="object 21"/>
            <p:cNvSpPr/>
            <p:nvPr/>
          </p:nvSpPr>
          <p:spPr>
            <a:xfrm>
              <a:off x="4828291" y="2471672"/>
              <a:ext cx="769070" cy="64113"/>
            </a:xfrm>
            <a:custGeom>
              <a:avLst/>
              <a:gdLst/>
              <a:ahLst/>
              <a:cxnLst/>
              <a:rect l="l" t="t" r="r" b="b"/>
              <a:pathLst>
                <a:path w="1691004" h="140970">
                  <a:moveTo>
                    <a:pt x="801137" y="0"/>
                  </a:moveTo>
                  <a:lnTo>
                    <a:pt x="0" y="0"/>
                  </a:lnTo>
                  <a:lnTo>
                    <a:pt x="0" y="140550"/>
                  </a:lnTo>
                  <a:lnTo>
                    <a:pt x="422845" y="140550"/>
                  </a:lnTo>
                  <a:lnTo>
                    <a:pt x="422845" y="26794"/>
                  </a:lnTo>
                  <a:lnTo>
                    <a:pt x="810596" y="26794"/>
                  </a:lnTo>
                  <a:lnTo>
                    <a:pt x="801137" y="0"/>
                  </a:lnTo>
                  <a:close/>
                </a:path>
                <a:path w="1691004" h="140970">
                  <a:moveTo>
                    <a:pt x="810596" y="26794"/>
                  </a:moveTo>
                  <a:lnTo>
                    <a:pt x="422845" y="26794"/>
                  </a:lnTo>
                  <a:lnTo>
                    <a:pt x="463033" y="140550"/>
                  </a:lnTo>
                  <a:lnTo>
                    <a:pt x="1228035" y="140550"/>
                  </a:lnTo>
                  <a:lnTo>
                    <a:pt x="1233121" y="126216"/>
                  </a:lnTo>
                  <a:lnTo>
                    <a:pt x="845691" y="126216"/>
                  </a:lnTo>
                  <a:lnTo>
                    <a:pt x="810596" y="26794"/>
                  </a:lnTo>
                  <a:close/>
                </a:path>
                <a:path w="1691004" h="140970">
                  <a:moveTo>
                    <a:pt x="1690974" y="26794"/>
                  </a:moveTo>
                  <a:lnTo>
                    <a:pt x="1268390" y="26794"/>
                  </a:lnTo>
                  <a:lnTo>
                    <a:pt x="1268390" y="140550"/>
                  </a:lnTo>
                  <a:lnTo>
                    <a:pt x="1690974" y="140550"/>
                  </a:lnTo>
                  <a:lnTo>
                    <a:pt x="1690974" y="26794"/>
                  </a:lnTo>
                  <a:close/>
                </a:path>
                <a:path w="1691004" h="140970">
                  <a:moveTo>
                    <a:pt x="1690974" y="0"/>
                  </a:moveTo>
                  <a:lnTo>
                    <a:pt x="890527" y="0"/>
                  </a:lnTo>
                  <a:lnTo>
                    <a:pt x="845691" y="126216"/>
                  </a:lnTo>
                  <a:lnTo>
                    <a:pt x="1233121" y="126216"/>
                  </a:lnTo>
                  <a:lnTo>
                    <a:pt x="1268390" y="26794"/>
                  </a:lnTo>
                  <a:lnTo>
                    <a:pt x="1690974" y="26794"/>
                  </a:lnTo>
                  <a:lnTo>
                    <a:pt x="1690974" y="0"/>
                  </a:lnTo>
                  <a:close/>
                </a:path>
              </a:pathLst>
            </a:custGeom>
            <a:solidFill>
              <a:srgbClr val="FFFFFF"/>
            </a:solidFill>
          </p:spPr>
          <p:txBody>
            <a:bodyPr wrap="square" lIns="0" tIns="0" rIns="0" bIns="0" rtlCol="0"/>
            <a:lstStyle/>
            <a:p>
              <a:endParaRPr sz="800"/>
            </a:p>
          </p:txBody>
        </p:sp>
        <p:sp>
          <p:nvSpPr>
            <p:cNvPr id="22" name="object 22"/>
            <p:cNvSpPr/>
            <p:nvPr/>
          </p:nvSpPr>
          <p:spPr>
            <a:xfrm>
              <a:off x="4828334" y="2594086"/>
              <a:ext cx="192339" cy="64113"/>
            </a:xfrm>
            <a:custGeom>
              <a:avLst/>
              <a:gdLst/>
              <a:ahLst/>
              <a:cxnLst/>
              <a:rect l="l" t="t" r="r" b="b"/>
              <a:pathLst>
                <a:path w="422909" h="140970">
                  <a:moveTo>
                    <a:pt x="0" y="140571"/>
                  </a:moveTo>
                  <a:lnTo>
                    <a:pt x="422761" y="140571"/>
                  </a:lnTo>
                  <a:lnTo>
                    <a:pt x="422761" y="0"/>
                  </a:lnTo>
                  <a:lnTo>
                    <a:pt x="0" y="0"/>
                  </a:lnTo>
                  <a:lnTo>
                    <a:pt x="0" y="140571"/>
                  </a:lnTo>
                  <a:close/>
                </a:path>
              </a:pathLst>
            </a:custGeom>
            <a:solidFill>
              <a:srgbClr val="FFFFFF"/>
            </a:solidFill>
          </p:spPr>
          <p:txBody>
            <a:bodyPr wrap="square" lIns="0" tIns="0" rIns="0" bIns="0" rtlCol="0"/>
            <a:lstStyle/>
            <a:p>
              <a:endParaRPr sz="800"/>
            </a:p>
          </p:txBody>
        </p:sp>
        <p:sp>
          <p:nvSpPr>
            <p:cNvPr id="23" name="object 23"/>
            <p:cNvSpPr/>
            <p:nvPr/>
          </p:nvSpPr>
          <p:spPr>
            <a:xfrm>
              <a:off x="4828334" y="2716402"/>
              <a:ext cx="192339" cy="64113"/>
            </a:xfrm>
            <a:custGeom>
              <a:avLst/>
              <a:gdLst/>
              <a:ahLst/>
              <a:cxnLst/>
              <a:rect l="l" t="t" r="r" b="b"/>
              <a:pathLst>
                <a:path w="422909" h="140970">
                  <a:moveTo>
                    <a:pt x="0" y="140969"/>
                  </a:moveTo>
                  <a:lnTo>
                    <a:pt x="422761" y="140969"/>
                  </a:lnTo>
                  <a:lnTo>
                    <a:pt x="422761" y="0"/>
                  </a:lnTo>
                  <a:lnTo>
                    <a:pt x="0" y="0"/>
                  </a:lnTo>
                  <a:lnTo>
                    <a:pt x="0" y="140969"/>
                  </a:lnTo>
                  <a:close/>
                </a:path>
              </a:pathLst>
            </a:custGeom>
            <a:solidFill>
              <a:srgbClr val="FFFFFF"/>
            </a:solidFill>
          </p:spPr>
          <p:txBody>
            <a:bodyPr wrap="square" lIns="0" tIns="0" rIns="0" bIns="0" rtlCol="0"/>
            <a:lstStyle/>
            <a:p>
              <a:endParaRPr sz="800"/>
            </a:p>
          </p:txBody>
        </p:sp>
        <p:sp>
          <p:nvSpPr>
            <p:cNvPr id="24" name="object 24"/>
            <p:cNvSpPr/>
            <p:nvPr/>
          </p:nvSpPr>
          <p:spPr>
            <a:xfrm>
              <a:off x="4700256" y="2838866"/>
              <a:ext cx="320566" cy="64113"/>
            </a:xfrm>
            <a:custGeom>
              <a:avLst/>
              <a:gdLst/>
              <a:ahLst/>
              <a:cxnLst/>
              <a:rect l="l" t="t" r="r" b="b"/>
              <a:pathLst>
                <a:path w="704850" h="140970">
                  <a:moveTo>
                    <a:pt x="0" y="140508"/>
                  </a:moveTo>
                  <a:lnTo>
                    <a:pt x="704376" y="140508"/>
                  </a:lnTo>
                  <a:lnTo>
                    <a:pt x="704376" y="0"/>
                  </a:lnTo>
                  <a:lnTo>
                    <a:pt x="0" y="0"/>
                  </a:lnTo>
                  <a:lnTo>
                    <a:pt x="0" y="140508"/>
                  </a:lnTo>
                  <a:close/>
                </a:path>
              </a:pathLst>
            </a:custGeom>
            <a:solidFill>
              <a:srgbClr val="FFFFFF"/>
            </a:solidFill>
          </p:spPr>
          <p:txBody>
            <a:bodyPr wrap="square" lIns="0" tIns="0" rIns="0" bIns="0" rtlCol="0"/>
            <a:lstStyle/>
            <a:p>
              <a:endParaRPr sz="800"/>
            </a:p>
          </p:txBody>
        </p:sp>
        <p:sp>
          <p:nvSpPr>
            <p:cNvPr id="25" name="object 25"/>
            <p:cNvSpPr/>
            <p:nvPr/>
          </p:nvSpPr>
          <p:spPr>
            <a:xfrm>
              <a:off x="4700256" y="2961039"/>
              <a:ext cx="320566" cy="64402"/>
            </a:xfrm>
            <a:custGeom>
              <a:avLst/>
              <a:gdLst/>
              <a:ahLst/>
              <a:cxnLst/>
              <a:rect l="l" t="t" r="r" b="b"/>
              <a:pathLst>
                <a:path w="704850" h="141604">
                  <a:moveTo>
                    <a:pt x="0" y="141000"/>
                  </a:moveTo>
                  <a:lnTo>
                    <a:pt x="704376" y="141000"/>
                  </a:lnTo>
                  <a:lnTo>
                    <a:pt x="704376" y="0"/>
                  </a:lnTo>
                  <a:lnTo>
                    <a:pt x="0" y="0"/>
                  </a:lnTo>
                  <a:lnTo>
                    <a:pt x="0" y="141000"/>
                  </a:lnTo>
                  <a:close/>
                </a:path>
              </a:pathLst>
            </a:custGeom>
            <a:solidFill>
              <a:srgbClr val="FFFFFF"/>
            </a:solidFill>
          </p:spPr>
          <p:txBody>
            <a:bodyPr wrap="square" lIns="0" tIns="0" rIns="0" bIns="0" rtlCol="0"/>
            <a:lstStyle/>
            <a:p>
              <a:endParaRPr sz="800"/>
            </a:p>
          </p:txBody>
        </p:sp>
        <p:sp>
          <p:nvSpPr>
            <p:cNvPr id="26" name="object 26"/>
            <p:cNvSpPr/>
            <p:nvPr/>
          </p:nvSpPr>
          <p:spPr>
            <a:xfrm>
              <a:off x="5341047" y="2104610"/>
              <a:ext cx="384679" cy="64113"/>
            </a:xfrm>
            <a:custGeom>
              <a:avLst/>
              <a:gdLst/>
              <a:ahLst/>
              <a:cxnLst/>
              <a:rect l="l" t="t" r="r" b="b"/>
              <a:pathLst>
                <a:path w="845820" h="140970">
                  <a:moveTo>
                    <a:pt x="845335" y="0"/>
                  </a:moveTo>
                  <a:lnTo>
                    <a:pt x="50364" y="0"/>
                  </a:lnTo>
                  <a:lnTo>
                    <a:pt x="0" y="140948"/>
                  </a:lnTo>
                  <a:lnTo>
                    <a:pt x="845335" y="140948"/>
                  </a:lnTo>
                  <a:lnTo>
                    <a:pt x="845335" y="0"/>
                  </a:lnTo>
                  <a:close/>
                </a:path>
              </a:pathLst>
            </a:custGeom>
            <a:solidFill>
              <a:srgbClr val="FFFFFF"/>
            </a:solidFill>
          </p:spPr>
          <p:txBody>
            <a:bodyPr wrap="square" lIns="0" tIns="0" rIns="0" bIns="0" rtlCol="0"/>
            <a:lstStyle/>
            <a:p>
              <a:endParaRPr sz="800"/>
            </a:p>
          </p:txBody>
        </p:sp>
        <p:sp>
          <p:nvSpPr>
            <p:cNvPr id="27" name="object 27"/>
            <p:cNvSpPr/>
            <p:nvPr/>
          </p:nvSpPr>
          <p:spPr>
            <a:xfrm>
              <a:off x="5297515" y="2226975"/>
              <a:ext cx="427999" cy="64402"/>
            </a:xfrm>
            <a:custGeom>
              <a:avLst/>
              <a:gdLst/>
              <a:ahLst/>
              <a:cxnLst/>
              <a:rect l="l" t="t" r="r" b="b"/>
              <a:pathLst>
                <a:path w="941070" h="141604">
                  <a:moveTo>
                    <a:pt x="941049" y="0"/>
                  </a:moveTo>
                  <a:lnTo>
                    <a:pt x="50333" y="0"/>
                  </a:lnTo>
                  <a:lnTo>
                    <a:pt x="0" y="141116"/>
                  </a:lnTo>
                  <a:lnTo>
                    <a:pt x="941049" y="141116"/>
                  </a:lnTo>
                  <a:lnTo>
                    <a:pt x="941049" y="0"/>
                  </a:lnTo>
                  <a:close/>
                </a:path>
              </a:pathLst>
            </a:custGeom>
            <a:solidFill>
              <a:srgbClr val="FFFFFF"/>
            </a:solidFill>
          </p:spPr>
          <p:txBody>
            <a:bodyPr wrap="square" lIns="0" tIns="0" rIns="0" bIns="0" rtlCol="0"/>
            <a:lstStyle/>
            <a:p>
              <a:endParaRPr sz="800"/>
            </a:p>
          </p:txBody>
        </p:sp>
        <p:sp>
          <p:nvSpPr>
            <p:cNvPr id="28" name="object 28"/>
            <p:cNvSpPr/>
            <p:nvPr/>
          </p:nvSpPr>
          <p:spPr>
            <a:xfrm>
              <a:off x="5254137" y="2349246"/>
              <a:ext cx="343381" cy="64402"/>
            </a:xfrm>
            <a:custGeom>
              <a:avLst/>
              <a:gdLst/>
              <a:ahLst/>
              <a:cxnLst/>
              <a:rect l="l" t="t" r="r" b="b"/>
              <a:pathLst>
                <a:path w="755015" h="141604">
                  <a:moveTo>
                    <a:pt x="754647" y="0"/>
                  </a:moveTo>
                  <a:lnTo>
                    <a:pt x="50312" y="0"/>
                  </a:lnTo>
                  <a:lnTo>
                    <a:pt x="0" y="141503"/>
                  </a:lnTo>
                  <a:lnTo>
                    <a:pt x="754647" y="141503"/>
                  </a:lnTo>
                  <a:lnTo>
                    <a:pt x="754647" y="0"/>
                  </a:lnTo>
                  <a:close/>
                </a:path>
              </a:pathLst>
            </a:custGeom>
            <a:solidFill>
              <a:srgbClr val="FFFFFF"/>
            </a:solidFill>
          </p:spPr>
          <p:txBody>
            <a:bodyPr wrap="square" lIns="0" tIns="0" rIns="0" bIns="0" rtlCol="0"/>
            <a:lstStyle/>
            <a:p>
              <a:endParaRPr sz="800"/>
            </a:p>
          </p:txBody>
        </p:sp>
        <p:sp>
          <p:nvSpPr>
            <p:cNvPr id="29" name="object 29"/>
            <p:cNvSpPr/>
            <p:nvPr/>
          </p:nvSpPr>
          <p:spPr>
            <a:xfrm>
              <a:off x="5405156" y="2594086"/>
              <a:ext cx="192339" cy="64113"/>
            </a:xfrm>
            <a:custGeom>
              <a:avLst/>
              <a:gdLst/>
              <a:ahLst/>
              <a:cxnLst/>
              <a:rect l="l" t="t" r="r" b="b"/>
              <a:pathLst>
                <a:path w="422909" h="140970">
                  <a:moveTo>
                    <a:pt x="0" y="140571"/>
                  </a:moveTo>
                  <a:lnTo>
                    <a:pt x="422573" y="140571"/>
                  </a:lnTo>
                  <a:lnTo>
                    <a:pt x="422573" y="0"/>
                  </a:lnTo>
                  <a:lnTo>
                    <a:pt x="0" y="0"/>
                  </a:lnTo>
                  <a:lnTo>
                    <a:pt x="0" y="140571"/>
                  </a:lnTo>
                  <a:close/>
                </a:path>
              </a:pathLst>
            </a:custGeom>
            <a:solidFill>
              <a:srgbClr val="FFFFFF"/>
            </a:solidFill>
          </p:spPr>
          <p:txBody>
            <a:bodyPr wrap="square" lIns="0" tIns="0" rIns="0" bIns="0" rtlCol="0"/>
            <a:lstStyle/>
            <a:p>
              <a:endParaRPr sz="800"/>
            </a:p>
          </p:txBody>
        </p:sp>
        <p:sp>
          <p:nvSpPr>
            <p:cNvPr id="30" name="object 30"/>
            <p:cNvSpPr/>
            <p:nvPr/>
          </p:nvSpPr>
          <p:spPr>
            <a:xfrm>
              <a:off x="5405156" y="2716402"/>
              <a:ext cx="192339" cy="64113"/>
            </a:xfrm>
            <a:custGeom>
              <a:avLst/>
              <a:gdLst/>
              <a:ahLst/>
              <a:cxnLst/>
              <a:rect l="l" t="t" r="r" b="b"/>
              <a:pathLst>
                <a:path w="422909" h="140970">
                  <a:moveTo>
                    <a:pt x="0" y="140969"/>
                  </a:moveTo>
                  <a:lnTo>
                    <a:pt x="422573" y="140969"/>
                  </a:lnTo>
                  <a:lnTo>
                    <a:pt x="422573" y="0"/>
                  </a:lnTo>
                  <a:lnTo>
                    <a:pt x="0" y="0"/>
                  </a:lnTo>
                  <a:lnTo>
                    <a:pt x="0" y="140969"/>
                  </a:lnTo>
                  <a:close/>
                </a:path>
              </a:pathLst>
            </a:custGeom>
            <a:solidFill>
              <a:srgbClr val="FFFFFF"/>
            </a:solidFill>
          </p:spPr>
          <p:txBody>
            <a:bodyPr wrap="square" lIns="0" tIns="0" rIns="0" bIns="0" rtlCol="0"/>
            <a:lstStyle/>
            <a:p>
              <a:endParaRPr sz="800"/>
            </a:p>
          </p:txBody>
        </p:sp>
        <p:sp>
          <p:nvSpPr>
            <p:cNvPr id="31" name="object 31"/>
            <p:cNvSpPr/>
            <p:nvPr/>
          </p:nvSpPr>
          <p:spPr>
            <a:xfrm>
              <a:off x="5405156" y="2838866"/>
              <a:ext cx="320566" cy="64113"/>
            </a:xfrm>
            <a:custGeom>
              <a:avLst/>
              <a:gdLst/>
              <a:ahLst/>
              <a:cxnLst/>
              <a:rect l="l" t="t" r="r" b="b"/>
              <a:pathLst>
                <a:path w="704850" h="140970">
                  <a:moveTo>
                    <a:pt x="0" y="140508"/>
                  </a:moveTo>
                  <a:lnTo>
                    <a:pt x="704376" y="140508"/>
                  </a:lnTo>
                  <a:lnTo>
                    <a:pt x="704376" y="0"/>
                  </a:lnTo>
                  <a:lnTo>
                    <a:pt x="0" y="0"/>
                  </a:lnTo>
                  <a:lnTo>
                    <a:pt x="0" y="140508"/>
                  </a:lnTo>
                  <a:close/>
                </a:path>
              </a:pathLst>
            </a:custGeom>
            <a:solidFill>
              <a:srgbClr val="FFFFFF"/>
            </a:solidFill>
          </p:spPr>
          <p:txBody>
            <a:bodyPr wrap="square" lIns="0" tIns="0" rIns="0" bIns="0" rtlCol="0"/>
            <a:lstStyle/>
            <a:p>
              <a:endParaRPr sz="800"/>
            </a:p>
          </p:txBody>
        </p:sp>
        <p:sp>
          <p:nvSpPr>
            <p:cNvPr id="32" name="object 32"/>
            <p:cNvSpPr/>
            <p:nvPr/>
          </p:nvSpPr>
          <p:spPr>
            <a:xfrm>
              <a:off x="5405156" y="2961039"/>
              <a:ext cx="320566" cy="64402"/>
            </a:xfrm>
            <a:custGeom>
              <a:avLst/>
              <a:gdLst/>
              <a:ahLst/>
              <a:cxnLst/>
              <a:rect l="l" t="t" r="r" b="b"/>
              <a:pathLst>
                <a:path w="704850" h="141604">
                  <a:moveTo>
                    <a:pt x="0" y="141000"/>
                  </a:moveTo>
                  <a:lnTo>
                    <a:pt x="704376" y="141000"/>
                  </a:lnTo>
                  <a:lnTo>
                    <a:pt x="704376" y="0"/>
                  </a:lnTo>
                  <a:lnTo>
                    <a:pt x="0" y="0"/>
                  </a:lnTo>
                  <a:lnTo>
                    <a:pt x="0" y="141000"/>
                  </a:lnTo>
                  <a:close/>
                </a:path>
              </a:pathLst>
            </a:custGeom>
            <a:solidFill>
              <a:srgbClr val="FFFFFF"/>
            </a:solidFill>
          </p:spPr>
          <p:txBody>
            <a:bodyPr wrap="square" lIns="0" tIns="0" rIns="0" bIns="0" rtlCol="0"/>
            <a:lstStyle/>
            <a:p>
              <a:endParaRPr sz="800"/>
            </a:p>
          </p:txBody>
        </p:sp>
        <p:sp>
          <p:nvSpPr>
            <p:cNvPr id="33" name="object 33"/>
            <p:cNvSpPr/>
            <p:nvPr/>
          </p:nvSpPr>
          <p:spPr>
            <a:xfrm>
              <a:off x="5059266" y="2594090"/>
              <a:ext cx="307282" cy="64113"/>
            </a:xfrm>
            <a:custGeom>
              <a:avLst/>
              <a:gdLst/>
              <a:ahLst/>
              <a:cxnLst/>
              <a:rect l="l" t="t" r="r" b="b"/>
              <a:pathLst>
                <a:path w="675640" h="140970">
                  <a:moveTo>
                    <a:pt x="675518" y="0"/>
                  </a:moveTo>
                  <a:lnTo>
                    <a:pt x="0" y="0"/>
                  </a:lnTo>
                  <a:lnTo>
                    <a:pt x="49024" y="140582"/>
                  </a:lnTo>
                  <a:lnTo>
                    <a:pt x="627174" y="140582"/>
                  </a:lnTo>
                  <a:lnTo>
                    <a:pt x="675518" y="0"/>
                  </a:lnTo>
                  <a:close/>
                </a:path>
              </a:pathLst>
            </a:custGeom>
            <a:solidFill>
              <a:srgbClr val="FFFFFF"/>
            </a:solidFill>
          </p:spPr>
          <p:txBody>
            <a:bodyPr wrap="square" lIns="0" tIns="0" rIns="0" bIns="0" rtlCol="0"/>
            <a:lstStyle/>
            <a:p>
              <a:endParaRPr sz="800"/>
            </a:p>
          </p:txBody>
        </p:sp>
        <p:sp>
          <p:nvSpPr>
            <p:cNvPr id="34" name="object 34"/>
            <p:cNvSpPr/>
            <p:nvPr/>
          </p:nvSpPr>
          <p:spPr>
            <a:xfrm>
              <a:off x="5101783" y="2716393"/>
              <a:ext cx="222375" cy="64113"/>
            </a:xfrm>
            <a:custGeom>
              <a:avLst/>
              <a:gdLst/>
              <a:ahLst/>
              <a:cxnLst/>
              <a:rect l="l" t="t" r="r" b="b"/>
              <a:pathLst>
                <a:path w="488950" h="140970">
                  <a:moveTo>
                    <a:pt x="488927" y="0"/>
                  </a:moveTo>
                  <a:lnTo>
                    <a:pt x="0" y="0"/>
                  </a:lnTo>
                  <a:lnTo>
                    <a:pt x="49474" y="140969"/>
                  </a:lnTo>
                  <a:lnTo>
                    <a:pt x="439504" y="140969"/>
                  </a:lnTo>
                  <a:lnTo>
                    <a:pt x="488927" y="0"/>
                  </a:lnTo>
                  <a:close/>
                </a:path>
              </a:pathLst>
            </a:custGeom>
            <a:solidFill>
              <a:srgbClr val="FFFFFF"/>
            </a:solidFill>
          </p:spPr>
          <p:txBody>
            <a:bodyPr wrap="square" lIns="0" tIns="0" rIns="0" bIns="0" rtlCol="0"/>
            <a:lstStyle/>
            <a:p>
              <a:endParaRPr sz="800"/>
            </a:p>
          </p:txBody>
        </p:sp>
        <p:sp>
          <p:nvSpPr>
            <p:cNvPr id="35" name="object 35"/>
            <p:cNvSpPr/>
            <p:nvPr/>
          </p:nvSpPr>
          <p:spPr>
            <a:xfrm>
              <a:off x="5144768" y="2838865"/>
              <a:ext cx="136602" cy="64113"/>
            </a:xfrm>
            <a:custGeom>
              <a:avLst/>
              <a:gdLst/>
              <a:ahLst/>
              <a:cxnLst/>
              <a:rect l="l" t="t" r="r" b="b"/>
              <a:pathLst>
                <a:path w="300354" h="140970">
                  <a:moveTo>
                    <a:pt x="300095" y="0"/>
                  </a:moveTo>
                  <a:lnTo>
                    <a:pt x="0" y="0"/>
                  </a:lnTo>
                  <a:lnTo>
                    <a:pt x="49056" y="140445"/>
                  </a:lnTo>
                  <a:lnTo>
                    <a:pt x="251332" y="140445"/>
                  </a:lnTo>
                  <a:lnTo>
                    <a:pt x="300095" y="0"/>
                  </a:lnTo>
                  <a:close/>
                </a:path>
              </a:pathLst>
            </a:custGeom>
            <a:solidFill>
              <a:srgbClr val="FFFFFF"/>
            </a:solidFill>
          </p:spPr>
          <p:txBody>
            <a:bodyPr wrap="square" lIns="0" tIns="0" rIns="0" bIns="0" rtlCol="0"/>
            <a:lstStyle/>
            <a:p>
              <a:endParaRPr sz="800"/>
            </a:p>
          </p:txBody>
        </p:sp>
        <p:sp>
          <p:nvSpPr>
            <p:cNvPr id="36" name="object 36"/>
            <p:cNvSpPr/>
            <p:nvPr/>
          </p:nvSpPr>
          <p:spPr>
            <a:xfrm>
              <a:off x="5187659" y="2961038"/>
              <a:ext cx="51117" cy="64402"/>
            </a:xfrm>
            <a:custGeom>
              <a:avLst/>
              <a:gdLst/>
              <a:ahLst/>
              <a:cxnLst/>
              <a:rect l="l" t="t" r="r" b="b"/>
              <a:pathLst>
                <a:path w="112395" h="141604">
                  <a:moveTo>
                    <a:pt x="112206" y="0"/>
                  </a:moveTo>
                  <a:lnTo>
                    <a:pt x="0" y="0"/>
                  </a:lnTo>
                  <a:lnTo>
                    <a:pt x="48857" y="141000"/>
                  </a:lnTo>
                  <a:lnTo>
                    <a:pt x="63013" y="141000"/>
                  </a:lnTo>
                  <a:lnTo>
                    <a:pt x="112206" y="0"/>
                  </a:lnTo>
                  <a:close/>
                </a:path>
              </a:pathLst>
            </a:custGeom>
            <a:solidFill>
              <a:srgbClr val="FFFFFF"/>
            </a:solidFill>
          </p:spPr>
          <p:txBody>
            <a:bodyPr wrap="square" lIns="0" tIns="0" rIns="0" bIns="0" rtlCol="0"/>
            <a:lstStyle/>
            <a:p>
              <a:endParaRPr sz="800"/>
            </a:p>
          </p:txBody>
        </p:sp>
        <p:sp>
          <p:nvSpPr>
            <p:cNvPr id="37" name="object 37"/>
            <p:cNvSpPr/>
            <p:nvPr/>
          </p:nvSpPr>
          <p:spPr>
            <a:xfrm>
              <a:off x="4059435" y="2471795"/>
              <a:ext cx="551605" cy="64113"/>
            </a:xfrm>
            <a:custGeom>
              <a:avLst/>
              <a:gdLst/>
              <a:ahLst/>
              <a:cxnLst/>
              <a:rect l="l" t="t" r="r" b="b"/>
              <a:pathLst>
                <a:path w="1212850" h="140970">
                  <a:moveTo>
                    <a:pt x="1212350" y="0"/>
                  </a:moveTo>
                  <a:lnTo>
                    <a:pt x="0" y="0"/>
                  </a:lnTo>
                  <a:lnTo>
                    <a:pt x="0" y="140435"/>
                  </a:lnTo>
                  <a:lnTo>
                    <a:pt x="1085935" y="140435"/>
                  </a:lnTo>
                  <a:lnTo>
                    <a:pt x="1116905" y="113279"/>
                  </a:lnTo>
                  <a:lnTo>
                    <a:pt x="1152567" y="74584"/>
                  </a:lnTo>
                  <a:lnTo>
                    <a:pt x="1186516" y="33705"/>
                  </a:lnTo>
                  <a:lnTo>
                    <a:pt x="1212350" y="0"/>
                  </a:lnTo>
                  <a:close/>
                </a:path>
              </a:pathLst>
            </a:custGeom>
            <a:solidFill>
              <a:srgbClr val="FFFFFF"/>
            </a:solidFill>
          </p:spPr>
          <p:txBody>
            <a:bodyPr wrap="square" lIns="0" tIns="0" rIns="0" bIns="0" rtlCol="0"/>
            <a:lstStyle/>
            <a:p>
              <a:endParaRPr sz="800"/>
            </a:p>
          </p:txBody>
        </p:sp>
        <p:sp>
          <p:nvSpPr>
            <p:cNvPr id="38" name="object 38"/>
            <p:cNvSpPr/>
            <p:nvPr/>
          </p:nvSpPr>
          <p:spPr>
            <a:xfrm>
              <a:off x="4700435" y="2104610"/>
              <a:ext cx="384679" cy="64113"/>
            </a:xfrm>
            <a:custGeom>
              <a:avLst/>
              <a:gdLst/>
              <a:ahLst/>
              <a:cxnLst/>
              <a:rect l="l" t="t" r="r" b="b"/>
              <a:pathLst>
                <a:path w="845820" h="140970">
                  <a:moveTo>
                    <a:pt x="795033" y="0"/>
                  </a:moveTo>
                  <a:lnTo>
                    <a:pt x="0" y="0"/>
                  </a:lnTo>
                  <a:lnTo>
                    <a:pt x="0" y="140948"/>
                  </a:lnTo>
                  <a:lnTo>
                    <a:pt x="845387" y="140948"/>
                  </a:lnTo>
                  <a:lnTo>
                    <a:pt x="795033" y="0"/>
                  </a:lnTo>
                  <a:close/>
                </a:path>
              </a:pathLst>
            </a:custGeom>
            <a:solidFill>
              <a:srgbClr val="FFFFFF"/>
            </a:solidFill>
          </p:spPr>
          <p:txBody>
            <a:bodyPr wrap="square" lIns="0" tIns="0" rIns="0" bIns="0" rtlCol="0"/>
            <a:lstStyle/>
            <a:p>
              <a:endParaRPr sz="800"/>
            </a:p>
          </p:txBody>
        </p:sp>
        <p:sp>
          <p:nvSpPr>
            <p:cNvPr id="39" name="object 39"/>
            <p:cNvSpPr/>
            <p:nvPr/>
          </p:nvSpPr>
          <p:spPr>
            <a:xfrm>
              <a:off x="4700437" y="2226978"/>
              <a:ext cx="428288" cy="64402"/>
            </a:xfrm>
            <a:custGeom>
              <a:avLst/>
              <a:gdLst/>
              <a:ahLst/>
              <a:cxnLst/>
              <a:rect l="l" t="t" r="r" b="b"/>
              <a:pathLst>
                <a:path w="941704" h="141604">
                  <a:moveTo>
                    <a:pt x="890841" y="0"/>
                  </a:moveTo>
                  <a:lnTo>
                    <a:pt x="0" y="0"/>
                  </a:lnTo>
                  <a:lnTo>
                    <a:pt x="0" y="141095"/>
                  </a:lnTo>
                  <a:lnTo>
                    <a:pt x="941123" y="141095"/>
                  </a:lnTo>
                  <a:lnTo>
                    <a:pt x="890841" y="0"/>
                  </a:lnTo>
                  <a:close/>
                </a:path>
              </a:pathLst>
            </a:custGeom>
            <a:solidFill>
              <a:srgbClr val="FFFFFF"/>
            </a:solidFill>
          </p:spPr>
          <p:txBody>
            <a:bodyPr wrap="square" lIns="0" tIns="0" rIns="0" bIns="0" rtlCol="0"/>
            <a:lstStyle/>
            <a:p>
              <a:endParaRPr sz="800"/>
            </a:p>
          </p:txBody>
        </p:sp>
        <p:sp>
          <p:nvSpPr>
            <p:cNvPr id="40" name="object 40"/>
            <p:cNvSpPr/>
            <p:nvPr/>
          </p:nvSpPr>
          <p:spPr>
            <a:xfrm>
              <a:off x="4828604" y="2349246"/>
              <a:ext cx="343381" cy="64402"/>
            </a:xfrm>
            <a:custGeom>
              <a:avLst/>
              <a:gdLst/>
              <a:ahLst/>
              <a:cxnLst/>
              <a:rect l="l" t="t" r="r" b="b"/>
              <a:pathLst>
                <a:path w="755015" h="141604">
                  <a:moveTo>
                    <a:pt x="704313" y="0"/>
                  </a:moveTo>
                  <a:lnTo>
                    <a:pt x="0" y="0"/>
                  </a:lnTo>
                  <a:lnTo>
                    <a:pt x="0" y="141503"/>
                  </a:lnTo>
                  <a:lnTo>
                    <a:pt x="754594" y="141503"/>
                  </a:lnTo>
                  <a:lnTo>
                    <a:pt x="704313" y="0"/>
                  </a:lnTo>
                  <a:close/>
                </a:path>
              </a:pathLst>
            </a:custGeom>
            <a:solidFill>
              <a:srgbClr val="FFFFFF"/>
            </a:solidFill>
          </p:spPr>
          <p:txBody>
            <a:bodyPr wrap="square" lIns="0" tIns="0" rIns="0" bIns="0" rtlCol="0"/>
            <a:lstStyle/>
            <a:p>
              <a:endParaRPr sz="800"/>
            </a:p>
          </p:txBody>
        </p:sp>
        <p:sp>
          <p:nvSpPr>
            <p:cNvPr id="41" name="object 41"/>
            <p:cNvSpPr/>
            <p:nvPr/>
          </p:nvSpPr>
          <p:spPr>
            <a:xfrm>
              <a:off x="3931007" y="2104607"/>
              <a:ext cx="642865" cy="64113"/>
            </a:xfrm>
            <a:custGeom>
              <a:avLst/>
              <a:gdLst/>
              <a:ahLst/>
              <a:cxnLst/>
              <a:rect l="l" t="t" r="r" b="b"/>
              <a:pathLst>
                <a:path w="1413509" h="140970">
                  <a:moveTo>
                    <a:pt x="983373" y="0"/>
                  </a:moveTo>
                  <a:lnTo>
                    <a:pt x="0" y="0"/>
                  </a:lnTo>
                  <a:lnTo>
                    <a:pt x="0" y="140969"/>
                  </a:lnTo>
                  <a:lnTo>
                    <a:pt x="1413255" y="140969"/>
                  </a:lnTo>
                  <a:lnTo>
                    <a:pt x="1371901" y="108496"/>
                  </a:lnTo>
                  <a:lnTo>
                    <a:pt x="1330825" y="80857"/>
                  </a:lnTo>
                  <a:lnTo>
                    <a:pt x="1289220" y="57782"/>
                  </a:lnTo>
                  <a:lnTo>
                    <a:pt x="1246282" y="38999"/>
                  </a:lnTo>
                  <a:lnTo>
                    <a:pt x="1201203" y="24237"/>
                  </a:lnTo>
                  <a:lnTo>
                    <a:pt x="1153179" y="13227"/>
                  </a:lnTo>
                  <a:lnTo>
                    <a:pt x="1101403" y="5698"/>
                  </a:lnTo>
                  <a:lnTo>
                    <a:pt x="1045070" y="1379"/>
                  </a:lnTo>
                  <a:lnTo>
                    <a:pt x="983373" y="0"/>
                  </a:lnTo>
                  <a:close/>
                </a:path>
              </a:pathLst>
            </a:custGeom>
            <a:solidFill>
              <a:srgbClr val="FFFFFF"/>
            </a:solidFill>
          </p:spPr>
          <p:txBody>
            <a:bodyPr wrap="square" lIns="0" tIns="0" rIns="0" bIns="0" rtlCol="0"/>
            <a:lstStyle/>
            <a:p>
              <a:endParaRPr sz="800"/>
            </a:p>
          </p:txBody>
        </p:sp>
      </p:grpSp>
      <p:sp>
        <p:nvSpPr>
          <p:cNvPr id="4" name="Slide Number Placeholder 3">
            <a:extLst>
              <a:ext uri="{FF2B5EF4-FFF2-40B4-BE49-F238E27FC236}">
                <a16:creationId xmlns:a16="http://schemas.microsoft.com/office/drawing/2014/main" id="{C4525C80-8606-1E4D-83DE-0FAA50E0369B}"/>
              </a:ext>
            </a:extLst>
          </p:cNvPr>
          <p:cNvSpPr>
            <a:spLocks noGrp="1"/>
          </p:cNvSpPr>
          <p:nvPr>
            <p:ph type="sldNum" sz="quarter" idx="12"/>
          </p:nvPr>
        </p:nvSpPr>
        <p:spPr/>
        <p:txBody>
          <a:bodyPr/>
          <a:lstStyle/>
          <a:p>
            <a:fld id="{D0BE6F14-FF48-0F4F-A8AA-2E3F25371E4A}" type="slidenum">
              <a:rPr lang="en-US" smtClean="0">
                <a:solidFill>
                  <a:srgbClr val="FFFFFF"/>
                </a:solidFill>
              </a:rPr>
              <a:pPr/>
              <a:t>20</a:t>
            </a:fld>
            <a:endParaRPr lang="en-US">
              <a:solidFill>
                <a:srgbClr val="FFFFFF"/>
              </a:solidFill>
            </a:endParaRPr>
          </a:p>
        </p:txBody>
      </p:sp>
    </p:spTree>
    <p:extLst>
      <p:ext uri="{BB962C8B-B14F-4D97-AF65-F5344CB8AC3E}">
        <p14:creationId xmlns:p14="http://schemas.microsoft.com/office/powerpoint/2010/main" val="26921812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BFC509CB-F88A-A245-8442-6D2F6BB52200}"/>
              </a:ext>
            </a:extLst>
          </p:cNvPr>
          <p:cNvSpPr txBox="1">
            <a:spLocks/>
          </p:cNvSpPr>
          <p:nvPr/>
        </p:nvSpPr>
        <p:spPr>
          <a:xfrm>
            <a:off x="300246" y="338114"/>
            <a:ext cx="8453056" cy="373949"/>
          </a:xfrm>
          <a:prstGeom prst="rect">
            <a:avLst/>
          </a:prstGeom>
        </p:spPr>
        <p:txBody>
          <a:bodyPr vert="horz" wrap="square" lIns="0" tIns="0" rIns="0" bIns="0" rtlCol="0" anchor="t" anchorCtr="0">
            <a:spAutoFit/>
          </a:bodyPr>
          <a:lstStyle>
            <a:lvl1pPr algn="l" defTabSz="457200" rtl="0" eaLnBrk="1" latinLnBrk="0" hangingPunct="1">
              <a:lnSpc>
                <a:spcPct val="90000"/>
              </a:lnSpc>
              <a:spcBef>
                <a:spcPct val="0"/>
              </a:spcBef>
              <a:buNone/>
              <a:defRPr sz="2400" kern="1200">
                <a:solidFill>
                  <a:schemeClr val="tx1"/>
                </a:solidFill>
                <a:latin typeface="+mj-lt"/>
                <a:ea typeface="Arial" charset="0"/>
                <a:cs typeface="Arial" charset="0"/>
              </a:defRPr>
            </a:lvl1pPr>
          </a:lstStyle>
          <a:p>
            <a:pPr defTabSz="342900">
              <a:defRPr/>
            </a:pPr>
            <a:r>
              <a:rPr lang="en-US" sz="2700" dirty="0">
                <a:solidFill>
                  <a:srgbClr val="FFFFFF"/>
                </a:solidFill>
                <a:latin typeface="IBM Plex Sans" panose="020B0503050203000203" pitchFamily="34" charset="77"/>
              </a:rPr>
              <a:t>Business stakeholders do not trust AI</a:t>
            </a:r>
          </a:p>
        </p:txBody>
      </p:sp>
      <p:sp>
        <p:nvSpPr>
          <p:cNvPr id="17" name="Text Placeholder 4">
            <a:extLst>
              <a:ext uri="{FF2B5EF4-FFF2-40B4-BE49-F238E27FC236}">
                <a16:creationId xmlns:a16="http://schemas.microsoft.com/office/drawing/2014/main" id="{2E72C0E8-FAE3-944A-9C9F-48EEEFF74011}"/>
              </a:ext>
            </a:extLst>
          </p:cNvPr>
          <p:cNvSpPr txBox="1">
            <a:spLocks/>
          </p:cNvSpPr>
          <p:nvPr/>
        </p:nvSpPr>
        <p:spPr>
          <a:xfrm>
            <a:off x="641838" y="1192852"/>
            <a:ext cx="2892670" cy="1037370"/>
          </a:xfrm>
          <a:prstGeom prst="rect">
            <a:avLst/>
          </a:prstGeom>
        </p:spPr>
        <p:txBody>
          <a:bodyPr vert="horz" lIns="0" tIns="0" rIns="0" bIns="0" rtlCol="0">
            <a:noAutofit/>
          </a:bodyPr>
          <a:lstStyle>
            <a:lvl1pPr marL="0" indent="0" algn="l" defTabSz="609585" rtl="0" eaLnBrk="1" latinLnBrk="0" hangingPunct="1">
              <a:lnSpc>
                <a:spcPct val="90000"/>
              </a:lnSpc>
              <a:spcBef>
                <a:spcPts val="0"/>
              </a:spcBef>
              <a:buFont typeface="Arial"/>
              <a:buNone/>
              <a:defRPr sz="12800" b="1" kern="1200" baseline="0">
                <a:solidFill>
                  <a:schemeClr val="bg2"/>
                </a:solidFill>
                <a:latin typeface="+mn-lt"/>
                <a:ea typeface="Arial" charset="0"/>
                <a:cs typeface="Arial" charset="0"/>
              </a:defRPr>
            </a:lvl1pPr>
            <a:lvl2pPr marL="230712"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2pPr>
            <a:lvl3pPr marL="529153"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3pPr>
            <a:lvl4pPr marL="833946" indent="-224361"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4pPr>
            <a:lvl5pPr marL="1071007"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defTabSz="609555">
              <a:defRPr/>
            </a:pPr>
            <a:r>
              <a:rPr lang="fi-FI" sz="5400" b="0" dirty="0">
                <a:solidFill>
                  <a:srgbClr val="C00000"/>
                </a:solidFill>
                <a:latin typeface="IBM Plex Mono Light" panose="020B0409050203000203" pitchFamily="49" charset="77"/>
              </a:rPr>
              <a:t>60%</a:t>
            </a:r>
          </a:p>
        </p:txBody>
      </p:sp>
      <p:sp>
        <p:nvSpPr>
          <p:cNvPr id="18" name="Title 1">
            <a:extLst>
              <a:ext uri="{FF2B5EF4-FFF2-40B4-BE49-F238E27FC236}">
                <a16:creationId xmlns:a16="http://schemas.microsoft.com/office/drawing/2014/main" id="{23E2DC7C-AC2C-8744-A264-37C9F377C66E}"/>
              </a:ext>
            </a:extLst>
          </p:cNvPr>
          <p:cNvSpPr txBox="1">
            <a:spLocks/>
          </p:cNvSpPr>
          <p:nvPr/>
        </p:nvSpPr>
        <p:spPr>
          <a:xfrm>
            <a:off x="641839" y="1987608"/>
            <a:ext cx="3182816" cy="544232"/>
          </a:xfrm>
          <a:prstGeom prst="rect">
            <a:avLst/>
          </a:prstGeom>
        </p:spPr>
        <p:txBody>
          <a:bodyPr vert="horz" lIns="0" tIns="0" rIns="0" bIns="0" rtlCol="0" anchor="t" anchorCtr="0">
            <a:noAutofit/>
          </a:bodyPr>
          <a:lstStyle>
            <a:lvl1pPr algn="l" defTabSz="609585" rtl="0" eaLnBrk="1" latinLnBrk="0" hangingPunct="1">
              <a:lnSpc>
                <a:spcPct val="90000"/>
              </a:lnSpc>
              <a:spcBef>
                <a:spcPct val="0"/>
              </a:spcBef>
              <a:buNone/>
              <a:defRPr sz="2133" kern="1200">
                <a:solidFill>
                  <a:schemeClr val="bg2"/>
                </a:solidFill>
                <a:latin typeface="+mj-lt"/>
                <a:ea typeface="Arial" charset="0"/>
                <a:cs typeface="Arial" charset="0"/>
              </a:defRPr>
            </a:lvl1pPr>
          </a:lstStyle>
          <a:p>
            <a:pPr defTabSz="609555">
              <a:defRPr/>
            </a:pPr>
            <a:r>
              <a:rPr lang="en-US" sz="1200" dirty="0">
                <a:solidFill>
                  <a:srgbClr val="FFFFFF"/>
                </a:solidFill>
                <a:latin typeface="IBM Plex Sans"/>
              </a:rPr>
              <a:t>of companies see </a:t>
            </a:r>
            <a:r>
              <a:rPr lang="en-US" sz="1200" b="1" dirty="0">
                <a:solidFill>
                  <a:srgbClr val="FFFFFF"/>
                </a:solidFill>
                <a:latin typeface="IBM Plex Sans"/>
              </a:rPr>
              <a:t>regulatory constraints </a:t>
            </a:r>
            <a:r>
              <a:rPr lang="en-US" sz="1200" dirty="0">
                <a:solidFill>
                  <a:srgbClr val="FFFFFF"/>
                </a:solidFill>
                <a:latin typeface="IBM Plex Sans"/>
              </a:rPr>
              <a:t>as a barrier to implementing AI.</a:t>
            </a:r>
          </a:p>
          <a:p>
            <a:pPr marL="285736" indent="-285736" algn="r" defTabSz="609555">
              <a:buFont typeface="System Font Regular"/>
              <a:buChar char="–"/>
              <a:defRPr/>
            </a:pPr>
            <a:endParaRPr lang="en-US" sz="600" i="1" dirty="0">
              <a:solidFill>
                <a:srgbClr val="FFFFFF"/>
              </a:solidFill>
              <a:latin typeface="IBM Plex Sans"/>
            </a:endParaRPr>
          </a:p>
          <a:p>
            <a:pPr marL="285736" indent="-285736" algn="r" defTabSz="609555">
              <a:buFont typeface="System Font Regular"/>
              <a:buChar char="–"/>
              <a:defRPr/>
            </a:pPr>
            <a:r>
              <a:rPr lang="en-US" sz="600" i="1" dirty="0">
                <a:solidFill>
                  <a:srgbClr val="FFFFFF"/>
                </a:solidFill>
                <a:latin typeface="IBM Plex Sans"/>
              </a:rPr>
              <a:t>IBM IBV AI 2018</a:t>
            </a:r>
          </a:p>
        </p:txBody>
      </p:sp>
      <p:sp>
        <p:nvSpPr>
          <p:cNvPr id="12" name="Text Placeholder 4">
            <a:extLst>
              <a:ext uri="{FF2B5EF4-FFF2-40B4-BE49-F238E27FC236}">
                <a16:creationId xmlns:a16="http://schemas.microsoft.com/office/drawing/2014/main" id="{56B4CE5B-3BA1-B448-B6C3-250DE72A267A}"/>
              </a:ext>
            </a:extLst>
          </p:cNvPr>
          <p:cNvSpPr txBox="1">
            <a:spLocks/>
          </p:cNvSpPr>
          <p:nvPr/>
        </p:nvSpPr>
        <p:spPr>
          <a:xfrm>
            <a:off x="641839" y="2958475"/>
            <a:ext cx="2330678" cy="1094130"/>
          </a:xfrm>
          <a:prstGeom prst="rect">
            <a:avLst/>
          </a:prstGeom>
        </p:spPr>
        <p:txBody>
          <a:bodyPr vert="horz" lIns="0" tIns="0" rIns="0" bIns="0" rtlCol="0">
            <a:noAutofit/>
          </a:bodyPr>
          <a:lstStyle>
            <a:lvl1pPr marL="0" indent="0" algn="l" defTabSz="609585" rtl="0" eaLnBrk="1" latinLnBrk="0" hangingPunct="1">
              <a:lnSpc>
                <a:spcPct val="90000"/>
              </a:lnSpc>
              <a:spcBef>
                <a:spcPts val="0"/>
              </a:spcBef>
              <a:buFont typeface="Arial"/>
              <a:buNone/>
              <a:defRPr sz="12800" b="1" kern="1200" baseline="0">
                <a:solidFill>
                  <a:schemeClr val="bg2"/>
                </a:solidFill>
                <a:latin typeface="+mn-lt"/>
                <a:ea typeface="Arial" charset="0"/>
                <a:cs typeface="Arial" charset="0"/>
              </a:defRPr>
            </a:lvl1pPr>
            <a:lvl2pPr marL="230712"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2pPr>
            <a:lvl3pPr marL="529153"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3pPr>
            <a:lvl4pPr marL="833946" indent="-224361"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4pPr>
            <a:lvl5pPr marL="1071007"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defTabSz="457178">
              <a:defRPr/>
            </a:pPr>
            <a:r>
              <a:rPr lang="fi-FI" sz="5400" b="0" dirty="0">
                <a:solidFill>
                  <a:srgbClr val="C00000"/>
                </a:solidFill>
                <a:latin typeface="IBM Plex Mono Light" panose="020B0409050203000203" pitchFamily="49" charset="77"/>
              </a:rPr>
              <a:t>63%</a:t>
            </a:r>
          </a:p>
        </p:txBody>
      </p:sp>
      <p:sp>
        <p:nvSpPr>
          <p:cNvPr id="14" name="Title 1">
            <a:extLst>
              <a:ext uri="{FF2B5EF4-FFF2-40B4-BE49-F238E27FC236}">
                <a16:creationId xmlns:a16="http://schemas.microsoft.com/office/drawing/2014/main" id="{D9BE2F79-5D30-2C4A-951F-BDF748F642FD}"/>
              </a:ext>
            </a:extLst>
          </p:cNvPr>
          <p:cNvSpPr txBox="1">
            <a:spLocks/>
          </p:cNvSpPr>
          <p:nvPr/>
        </p:nvSpPr>
        <p:spPr>
          <a:xfrm>
            <a:off x="641839" y="3761769"/>
            <a:ext cx="3182816" cy="464081"/>
          </a:xfrm>
          <a:prstGeom prst="rect">
            <a:avLst/>
          </a:prstGeom>
        </p:spPr>
        <p:txBody>
          <a:bodyPr vert="horz" lIns="0" tIns="0" rIns="0" bIns="0" rtlCol="0" anchor="t" anchorCtr="0">
            <a:noAutofit/>
          </a:bodyPr>
          <a:lstStyle>
            <a:defPPr>
              <a:defRPr lang="en-US"/>
            </a:defPPr>
            <a:lvl1pPr defTabSz="609570">
              <a:lnSpc>
                <a:spcPct val="90000"/>
              </a:lnSpc>
              <a:spcBef>
                <a:spcPct val="0"/>
              </a:spcBef>
              <a:buNone/>
              <a:defRPr sz="1200">
                <a:solidFill>
                  <a:schemeClr val="tx1">
                    <a:lumMod val="95000"/>
                    <a:lumOff val="5000"/>
                  </a:schemeClr>
                </a:solidFill>
                <a:latin typeface="IBM Plex Sans"/>
                <a:ea typeface="Arial" charset="0"/>
                <a:cs typeface="Arial" charset="0"/>
              </a:defRPr>
            </a:lvl1pPr>
          </a:lstStyle>
          <a:p>
            <a:pPr defTabSz="457178">
              <a:defRPr/>
            </a:pPr>
            <a:r>
              <a:rPr lang="en-US" dirty="0">
                <a:solidFill>
                  <a:srgbClr val="FFFFFF"/>
                </a:solidFill>
              </a:rPr>
              <a:t>cite availability of </a:t>
            </a:r>
            <a:r>
              <a:rPr lang="en-US" b="1" dirty="0">
                <a:solidFill>
                  <a:srgbClr val="FFFFFF"/>
                </a:solidFill>
              </a:rPr>
              <a:t>technical skills </a:t>
            </a:r>
            <a:r>
              <a:rPr lang="en-US" dirty="0">
                <a:solidFill>
                  <a:srgbClr val="FFFFFF"/>
                </a:solidFill>
              </a:rPr>
              <a:t>as a challenge to implementation.</a:t>
            </a:r>
          </a:p>
          <a:p>
            <a:pPr algn="r" defTabSz="457178">
              <a:defRPr/>
            </a:pPr>
            <a:r>
              <a:rPr lang="en-US" sz="600" i="1" dirty="0">
                <a:solidFill>
                  <a:srgbClr val="FFFFFF"/>
                </a:solidFill>
              </a:rPr>
              <a:t>- IBM IBV AI 2018</a:t>
            </a:r>
          </a:p>
        </p:txBody>
      </p:sp>
      <p:sp>
        <p:nvSpPr>
          <p:cNvPr id="9" name="TextBox 8">
            <a:extLst>
              <a:ext uri="{FF2B5EF4-FFF2-40B4-BE49-F238E27FC236}">
                <a16:creationId xmlns:a16="http://schemas.microsoft.com/office/drawing/2014/main" id="{12D144E5-8CC6-A041-8819-E98B2FDCC575}"/>
              </a:ext>
            </a:extLst>
          </p:cNvPr>
          <p:cNvSpPr txBox="1"/>
          <p:nvPr/>
        </p:nvSpPr>
        <p:spPr>
          <a:xfrm>
            <a:off x="4272743" y="1294252"/>
            <a:ext cx="4555869" cy="2677656"/>
          </a:xfrm>
          <a:prstGeom prst="rect">
            <a:avLst/>
          </a:prstGeom>
          <a:noFill/>
        </p:spPr>
        <p:txBody>
          <a:bodyPr wrap="square" rtlCol="0">
            <a:spAutoFit/>
          </a:bodyPr>
          <a:lstStyle/>
          <a:p>
            <a:pPr defTabSz="685800">
              <a:defRPr/>
            </a:pPr>
            <a:r>
              <a:rPr lang="en-US" sz="1400" i="1" dirty="0">
                <a:solidFill>
                  <a:srgbClr val="FFFFFF"/>
                </a:solidFill>
                <a:latin typeface="IBM Plex Sans" panose="020B0503050000000000" pitchFamily="34" charset="77"/>
              </a:rPr>
              <a:t>Without expensive Data Science resources handholding multiple AI models in a production application:</a:t>
            </a:r>
          </a:p>
          <a:p>
            <a:pPr defTabSz="685800">
              <a:defRPr/>
            </a:pPr>
            <a:endParaRPr lang="en-US" sz="1400" dirty="0">
              <a:solidFill>
                <a:srgbClr val="FFFFFF"/>
              </a:solidFill>
              <a:latin typeface="IBM Plex Sans" panose="020B0503050000000000" pitchFamily="34" charset="77"/>
            </a:endParaRPr>
          </a:p>
          <a:p>
            <a:pPr marL="342892" indent="-342892" defTabSz="685800">
              <a:buFontTx/>
              <a:buAutoNum type="arabicPeriod"/>
              <a:defRPr/>
            </a:pPr>
            <a:r>
              <a:rPr lang="en-US" sz="1400" dirty="0">
                <a:solidFill>
                  <a:srgbClr val="FFFFFF"/>
                </a:solidFill>
                <a:latin typeface="IBM Plex Sans" panose="020B0503050000000000" pitchFamily="34" charset="77"/>
              </a:rPr>
              <a:t>No way to </a:t>
            </a:r>
            <a:r>
              <a:rPr lang="en-US" sz="1400" b="1" dirty="0">
                <a:solidFill>
                  <a:srgbClr val="FFFFFF"/>
                </a:solidFill>
                <a:latin typeface="IBM Plex Sans" panose="020B0503050000000000" pitchFamily="34" charset="77"/>
              </a:rPr>
              <a:t>validate</a:t>
            </a:r>
            <a:r>
              <a:rPr lang="en-US" sz="1400" dirty="0">
                <a:solidFill>
                  <a:srgbClr val="FFFFFF"/>
                </a:solidFill>
                <a:latin typeface="IBM Plex Sans" panose="020B0503050000000000" pitchFamily="34" charset="77"/>
              </a:rPr>
              <a:t> if AI models are </a:t>
            </a:r>
            <a:r>
              <a:rPr lang="en-US" sz="1400" b="1" dirty="0">
                <a:solidFill>
                  <a:srgbClr val="FFFFFF"/>
                </a:solidFill>
                <a:latin typeface="IBM Plex Sans" panose="020B0503050000000000" pitchFamily="34" charset="77"/>
              </a:rPr>
              <a:t>compliant with regulations</a:t>
            </a:r>
            <a:r>
              <a:rPr lang="en-US" sz="1400" dirty="0">
                <a:solidFill>
                  <a:srgbClr val="FFFFFF"/>
                </a:solidFill>
                <a:latin typeface="IBM Plex Sans" panose="020B0503050000000000" pitchFamily="34" charset="77"/>
              </a:rPr>
              <a:t> and will achieve expected business outcomes before deploying</a:t>
            </a:r>
          </a:p>
          <a:p>
            <a:pPr marL="342892" indent="-342892" defTabSz="685800">
              <a:buFontTx/>
              <a:buAutoNum type="arabicPeriod"/>
              <a:defRPr/>
            </a:pPr>
            <a:endParaRPr lang="en-US" sz="1400" dirty="0">
              <a:solidFill>
                <a:srgbClr val="FFFFFF"/>
              </a:solidFill>
              <a:latin typeface="IBM Plex Sans" panose="020B0503050000000000" pitchFamily="34" charset="77"/>
            </a:endParaRPr>
          </a:p>
          <a:p>
            <a:pPr marL="342892" indent="-342892" defTabSz="685800">
              <a:buFontTx/>
              <a:buAutoNum type="arabicPeriod"/>
              <a:defRPr/>
            </a:pPr>
            <a:r>
              <a:rPr lang="en-US" sz="1400" dirty="0">
                <a:solidFill>
                  <a:srgbClr val="FFFFFF"/>
                </a:solidFill>
                <a:latin typeface="IBM Plex Sans" panose="020B0503050000000000" pitchFamily="34" charset="77"/>
              </a:rPr>
              <a:t>Difficult to </a:t>
            </a:r>
            <a:r>
              <a:rPr lang="en-US" sz="1400" b="1" dirty="0">
                <a:solidFill>
                  <a:srgbClr val="FFFFFF"/>
                </a:solidFill>
                <a:latin typeface="IBM Plex Sans" panose="020B0503050000000000" pitchFamily="34" charset="77"/>
              </a:rPr>
              <a:t>track and measure </a:t>
            </a:r>
            <a:r>
              <a:rPr lang="en-US" sz="1400" dirty="0">
                <a:solidFill>
                  <a:srgbClr val="FFFFFF"/>
                </a:solidFill>
                <a:latin typeface="IBM Plex Sans" panose="020B0503050000000000" pitchFamily="34" charset="77"/>
              </a:rPr>
              <a:t>indicators of business success in production</a:t>
            </a:r>
          </a:p>
          <a:p>
            <a:pPr marL="342892" indent="-342892" defTabSz="685800">
              <a:buFontTx/>
              <a:buAutoNum type="arabicPeriod"/>
              <a:defRPr/>
            </a:pPr>
            <a:endParaRPr lang="en-US" sz="1400" dirty="0">
              <a:solidFill>
                <a:srgbClr val="FFFFFF"/>
              </a:solidFill>
              <a:latin typeface="IBM Plex Sans" panose="020B0503050000000000" pitchFamily="34" charset="77"/>
            </a:endParaRPr>
          </a:p>
          <a:p>
            <a:pPr marL="342892" indent="-342892" defTabSz="685800">
              <a:buFontTx/>
              <a:buAutoNum type="arabicPeriod"/>
              <a:defRPr/>
            </a:pPr>
            <a:r>
              <a:rPr lang="en-US" sz="1400" dirty="0">
                <a:solidFill>
                  <a:srgbClr val="FFFFFF"/>
                </a:solidFill>
                <a:latin typeface="IBM Plex Sans" panose="020B0503050000000000" pitchFamily="34" charset="77"/>
              </a:rPr>
              <a:t>Resource intensive and unreliable processes for </a:t>
            </a:r>
            <a:r>
              <a:rPr lang="en-US" sz="1400" b="1" dirty="0">
                <a:solidFill>
                  <a:srgbClr val="FFFFFF"/>
                </a:solidFill>
                <a:latin typeface="IBM Plex Sans" panose="020B0503050000000000" pitchFamily="34" charset="77"/>
              </a:rPr>
              <a:t>ongoing business monitoring and compliance</a:t>
            </a:r>
          </a:p>
        </p:txBody>
      </p:sp>
    </p:spTree>
    <p:extLst>
      <p:ext uri="{BB962C8B-B14F-4D97-AF65-F5344CB8AC3E}">
        <p14:creationId xmlns:p14="http://schemas.microsoft.com/office/powerpoint/2010/main" val="12154461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B046D-8A8F-6B4F-936D-897A2857F425}"/>
              </a:ext>
            </a:extLst>
          </p:cNvPr>
          <p:cNvSpPr>
            <a:spLocks noGrp="1"/>
          </p:cNvSpPr>
          <p:nvPr>
            <p:ph type="title"/>
          </p:nvPr>
        </p:nvSpPr>
        <p:spPr>
          <a:xfrm>
            <a:off x="228600" y="201168"/>
            <a:ext cx="8122535" cy="664797"/>
          </a:xfrm>
        </p:spPr>
        <p:txBody>
          <a:bodyPr vert="horz" wrap="square" lIns="0" tIns="0" rIns="0" bIns="0" rtlCol="0" anchor="t" anchorCtr="0">
            <a:spAutoFit/>
          </a:bodyPr>
          <a:lstStyle/>
          <a:p>
            <a:pPr defTabSz="342900"/>
            <a:r>
              <a:rPr lang="en-US" b="1" dirty="0">
                <a:solidFill>
                  <a:srgbClr val="FFFFFF"/>
                </a:solidFill>
                <a:latin typeface="IBM Plex Sans" panose="020B0503050203000203" pitchFamily="34" charset="77"/>
              </a:rPr>
              <a:t>Current Model Risk Management practices work for existing statistical or rule-based models</a:t>
            </a:r>
          </a:p>
        </p:txBody>
      </p:sp>
      <p:sp>
        <p:nvSpPr>
          <p:cNvPr id="3" name="TextBox 2">
            <a:extLst>
              <a:ext uri="{FF2B5EF4-FFF2-40B4-BE49-F238E27FC236}">
                <a16:creationId xmlns:a16="http://schemas.microsoft.com/office/drawing/2014/main" id="{772D8835-9E5A-C54F-8939-DF8424F93CBC}"/>
              </a:ext>
            </a:extLst>
          </p:cNvPr>
          <p:cNvSpPr txBox="1"/>
          <p:nvPr/>
        </p:nvSpPr>
        <p:spPr>
          <a:xfrm>
            <a:off x="312517" y="1441048"/>
            <a:ext cx="2656391" cy="2169825"/>
          </a:xfrm>
          <a:prstGeom prst="rect">
            <a:avLst/>
          </a:prstGeom>
          <a:noFill/>
        </p:spPr>
        <p:txBody>
          <a:bodyPr wrap="square" rtlCol="0">
            <a:spAutoFit/>
          </a:bodyPr>
          <a:lstStyle/>
          <a:p>
            <a:r>
              <a:rPr lang="en-US" sz="1350" b="1" dirty="0">
                <a:solidFill>
                  <a:schemeClr val="bg2"/>
                </a:solidFill>
              </a:rPr>
              <a:t>Processes rely on regular interaction between validator and model developer</a:t>
            </a:r>
          </a:p>
          <a:p>
            <a:endParaRPr lang="en-US" sz="1350" dirty="0">
              <a:solidFill>
                <a:schemeClr val="bg2"/>
              </a:solidFill>
            </a:endParaRPr>
          </a:p>
          <a:p>
            <a:pPr marL="214313" indent="-214313">
              <a:buFont typeface="Arial" panose="020B0604020202020204" pitchFamily="34" charset="0"/>
              <a:buChar char="•"/>
            </a:pPr>
            <a:r>
              <a:rPr lang="en-US" sz="1350" dirty="0">
                <a:solidFill>
                  <a:schemeClr val="bg2"/>
                </a:solidFill>
              </a:rPr>
              <a:t>Easy to state and translate the regulatory guidelines into requirements</a:t>
            </a:r>
          </a:p>
          <a:p>
            <a:pPr marL="214313" indent="-214313">
              <a:buFont typeface="Arial" panose="020B0604020202020204" pitchFamily="34" charset="0"/>
              <a:buChar char="•"/>
            </a:pPr>
            <a:endParaRPr lang="en-US" sz="1350" dirty="0">
              <a:solidFill>
                <a:schemeClr val="bg2"/>
              </a:solidFill>
            </a:endParaRPr>
          </a:p>
          <a:p>
            <a:pPr marL="214313" indent="-214313">
              <a:buFont typeface="Arial" panose="020B0604020202020204" pitchFamily="34" charset="0"/>
              <a:buChar char="•"/>
            </a:pPr>
            <a:r>
              <a:rPr lang="en-US" sz="1350" dirty="0">
                <a:solidFill>
                  <a:schemeClr val="bg2"/>
                </a:solidFill>
              </a:rPr>
              <a:t>Validators can reproduce the results relatively easily</a:t>
            </a:r>
          </a:p>
        </p:txBody>
      </p:sp>
      <p:sp>
        <p:nvSpPr>
          <p:cNvPr id="4" name="Rectangle 3">
            <a:extLst>
              <a:ext uri="{FF2B5EF4-FFF2-40B4-BE49-F238E27FC236}">
                <a16:creationId xmlns:a16="http://schemas.microsoft.com/office/drawing/2014/main" id="{FBDDD205-F294-5F48-8067-563BAF3C4B38}"/>
              </a:ext>
            </a:extLst>
          </p:cNvPr>
          <p:cNvSpPr/>
          <p:nvPr/>
        </p:nvSpPr>
        <p:spPr>
          <a:xfrm>
            <a:off x="3148314" y="1441048"/>
            <a:ext cx="2847372" cy="2793072"/>
          </a:xfrm>
          <a:prstGeom prst="rect">
            <a:avLst/>
          </a:prstGeom>
        </p:spPr>
        <p:txBody>
          <a:bodyPr wrap="square">
            <a:spAutoFit/>
          </a:bodyPr>
          <a:lstStyle/>
          <a:p>
            <a:r>
              <a:rPr lang="en-US" sz="1350" b="1" dirty="0">
                <a:solidFill>
                  <a:schemeClr val="bg2"/>
                </a:solidFill>
              </a:rPr>
              <a:t>Current systems focus more on the documentation and governance aspects of model validation</a:t>
            </a:r>
          </a:p>
          <a:p>
            <a:endParaRPr lang="en-US" sz="1350" dirty="0">
              <a:solidFill>
                <a:schemeClr val="bg2"/>
              </a:solidFill>
            </a:endParaRPr>
          </a:p>
          <a:p>
            <a:pPr marL="214313" indent="-214313">
              <a:buFont typeface="Arial" panose="020B0604020202020204" pitchFamily="34" charset="0"/>
              <a:buChar char="•"/>
            </a:pPr>
            <a:r>
              <a:rPr lang="en-US" sz="1350" dirty="0">
                <a:solidFill>
                  <a:schemeClr val="bg2"/>
                </a:solidFill>
              </a:rPr>
              <a:t>Who developed the model?</a:t>
            </a:r>
          </a:p>
          <a:p>
            <a:pPr marL="214313" indent="-214313">
              <a:buFont typeface="Arial" panose="020B0604020202020204" pitchFamily="34" charset="0"/>
              <a:buChar char="•"/>
            </a:pPr>
            <a:r>
              <a:rPr lang="en-US" sz="1350" dirty="0">
                <a:solidFill>
                  <a:schemeClr val="bg2"/>
                </a:solidFill>
              </a:rPr>
              <a:t>What data was used to test it?</a:t>
            </a:r>
          </a:p>
          <a:p>
            <a:pPr marL="214313" indent="-214313">
              <a:buFont typeface="Arial" panose="020B0604020202020204" pitchFamily="34" charset="0"/>
              <a:buChar char="•"/>
            </a:pPr>
            <a:r>
              <a:rPr lang="en-US" sz="1350" dirty="0">
                <a:solidFill>
                  <a:schemeClr val="bg2"/>
                </a:solidFill>
              </a:rPr>
              <a:t>How did data and model evolve?</a:t>
            </a:r>
          </a:p>
          <a:p>
            <a:pPr marL="214313" indent="-214313">
              <a:buFont typeface="Arial" panose="020B0604020202020204" pitchFamily="34" charset="0"/>
              <a:buChar char="•"/>
            </a:pPr>
            <a:r>
              <a:rPr lang="en-US" sz="1350" dirty="0">
                <a:solidFill>
                  <a:schemeClr val="bg2"/>
                </a:solidFill>
              </a:rPr>
              <a:t>Who approved it?</a:t>
            </a:r>
          </a:p>
          <a:p>
            <a:pPr marL="214313" indent="-214313">
              <a:buFont typeface="Arial" panose="020B0604020202020204" pitchFamily="34" charset="0"/>
              <a:buChar char="•"/>
            </a:pPr>
            <a:r>
              <a:rPr lang="en-US" sz="1350" dirty="0">
                <a:solidFill>
                  <a:schemeClr val="bg2"/>
                </a:solidFill>
              </a:rPr>
              <a:t>Were approved techniques used?</a:t>
            </a:r>
          </a:p>
          <a:p>
            <a:endParaRPr lang="en-US" sz="1350" dirty="0">
              <a:solidFill>
                <a:schemeClr val="bg2"/>
              </a:solidFill>
            </a:endParaRPr>
          </a:p>
        </p:txBody>
      </p:sp>
      <p:sp>
        <p:nvSpPr>
          <p:cNvPr id="5" name="Rectangle 4">
            <a:extLst>
              <a:ext uri="{FF2B5EF4-FFF2-40B4-BE49-F238E27FC236}">
                <a16:creationId xmlns:a16="http://schemas.microsoft.com/office/drawing/2014/main" id="{71383420-3997-AC49-B262-AC94B078B513}"/>
              </a:ext>
            </a:extLst>
          </p:cNvPr>
          <p:cNvSpPr/>
          <p:nvPr/>
        </p:nvSpPr>
        <p:spPr>
          <a:xfrm>
            <a:off x="6180880" y="1441048"/>
            <a:ext cx="2656391" cy="2377574"/>
          </a:xfrm>
          <a:prstGeom prst="rect">
            <a:avLst/>
          </a:prstGeom>
        </p:spPr>
        <p:txBody>
          <a:bodyPr wrap="square">
            <a:spAutoFit/>
          </a:bodyPr>
          <a:lstStyle/>
          <a:p>
            <a:r>
              <a:rPr lang="en-US" sz="1350" b="1" dirty="0">
                <a:solidFill>
                  <a:schemeClr val="bg2"/>
                </a:solidFill>
              </a:rPr>
              <a:t>Traditional statistical models are deterministic in nature or simpler to interpret and explain</a:t>
            </a:r>
          </a:p>
          <a:p>
            <a:endParaRPr lang="en-US" sz="1350" dirty="0">
              <a:solidFill>
                <a:schemeClr val="bg2"/>
              </a:solidFill>
            </a:endParaRPr>
          </a:p>
          <a:p>
            <a:pPr marL="214313" indent="-214313">
              <a:buFont typeface="Arial" panose="020B0604020202020204" pitchFamily="34" charset="0"/>
              <a:buChar char="•"/>
            </a:pPr>
            <a:r>
              <a:rPr lang="en-US" sz="1350" dirty="0">
                <a:solidFill>
                  <a:schemeClr val="bg2"/>
                </a:solidFill>
              </a:rPr>
              <a:t>Business rules</a:t>
            </a:r>
          </a:p>
          <a:p>
            <a:pPr marL="214313" indent="-214313">
              <a:buFont typeface="Arial" panose="020B0604020202020204" pitchFamily="34" charset="0"/>
              <a:buChar char="•"/>
            </a:pPr>
            <a:r>
              <a:rPr lang="en-US" sz="1350" dirty="0">
                <a:solidFill>
                  <a:schemeClr val="bg2"/>
                </a:solidFill>
              </a:rPr>
              <a:t>Descriptive statistics</a:t>
            </a:r>
          </a:p>
          <a:p>
            <a:pPr marL="214313" indent="-214313">
              <a:buFont typeface="Arial" panose="020B0604020202020204" pitchFamily="34" charset="0"/>
              <a:buChar char="•"/>
            </a:pPr>
            <a:r>
              <a:rPr lang="en-US" sz="1350" dirty="0">
                <a:solidFill>
                  <a:schemeClr val="bg2"/>
                </a:solidFill>
              </a:rPr>
              <a:t>Standard financial formulae</a:t>
            </a:r>
          </a:p>
          <a:p>
            <a:pPr marL="214313" indent="-214313">
              <a:buFont typeface="Arial" panose="020B0604020202020204" pitchFamily="34" charset="0"/>
              <a:buChar char="•"/>
            </a:pPr>
            <a:r>
              <a:rPr lang="en-US" sz="1350" dirty="0">
                <a:solidFill>
                  <a:schemeClr val="bg2"/>
                </a:solidFill>
              </a:rPr>
              <a:t>Excel spreadsheets</a:t>
            </a:r>
          </a:p>
          <a:p>
            <a:pPr marL="214313" indent="-214313">
              <a:buFont typeface="Arial" panose="020B0604020202020204" pitchFamily="34" charset="0"/>
              <a:buChar char="•"/>
            </a:pPr>
            <a:r>
              <a:rPr lang="en-US" sz="1350" dirty="0">
                <a:solidFill>
                  <a:schemeClr val="bg2"/>
                </a:solidFill>
              </a:rPr>
              <a:t>Linear regressions</a:t>
            </a:r>
          </a:p>
          <a:p>
            <a:pPr marL="214313" indent="-214313">
              <a:buFont typeface="Arial" panose="020B0604020202020204" pitchFamily="34" charset="0"/>
              <a:buChar char="•"/>
            </a:pPr>
            <a:r>
              <a:rPr lang="en-US" sz="1350" dirty="0">
                <a:solidFill>
                  <a:schemeClr val="bg2"/>
                </a:solidFill>
              </a:rPr>
              <a:t>Decision trees</a:t>
            </a:r>
          </a:p>
        </p:txBody>
      </p:sp>
    </p:spTree>
    <p:extLst>
      <p:ext uri="{BB962C8B-B14F-4D97-AF65-F5344CB8AC3E}">
        <p14:creationId xmlns:p14="http://schemas.microsoft.com/office/powerpoint/2010/main" val="7045138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1344F7-67DF-6A4A-ACC0-5CCC3743AD1E}"/>
              </a:ext>
            </a:extLst>
          </p:cNvPr>
          <p:cNvSpPr>
            <a:spLocks noGrp="1"/>
          </p:cNvSpPr>
          <p:nvPr>
            <p:ph type="title"/>
          </p:nvPr>
        </p:nvSpPr>
        <p:spPr>
          <a:xfrm>
            <a:off x="228599" y="201168"/>
            <a:ext cx="8148579" cy="664797"/>
          </a:xfrm>
        </p:spPr>
        <p:txBody>
          <a:bodyPr vert="horz" wrap="square" lIns="0" tIns="0" rIns="0" bIns="0" rtlCol="0" anchor="t" anchorCtr="0">
            <a:spAutoFit/>
          </a:bodyPr>
          <a:lstStyle/>
          <a:p>
            <a:pPr defTabSz="342900"/>
            <a:r>
              <a:rPr lang="en-US" b="1" dirty="0">
                <a:solidFill>
                  <a:srgbClr val="FFFFFF"/>
                </a:solidFill>
                <a:latin typeface="IBM Plex Sans" panose="020B0503050203000203" pitchFamily="34" charset="77"/>
              </a:rPr>
              <a:t>Validation of AI models need to augment governance with proactive testing before and in production</a:t>
            </a:r>
          </a:p>
        </p:txBody>
      </p:sp>
      <p:sp>
        <p:nvSpPr>
          <p:cNvPr id="3" name="TextBox 2">
            <a:extLst>
              <a:ext uri="{FF2B5EF4-FFF2-40B4-BE49-F238E27FC236}">
                <a16:creationId xmlns:a16="http://schemas.microsoft.com/office/drawing/2014/main" id="{16B3743D-D901-B94A-807B-7BF3C37E8876}"/>
              </a:ext>
            </a:extLst>
          </p:cNvPr>
          <p:cNvSpPr txBox="1"/>
          <p:nvPr/>
        </p:nvSpPr>
        <p:spPr>
          <a:xfrm>
            <a:off x="402218" y="1231188"/>
            <a:ext cx="3825434" cy="3000821"/>
          </a:xfrm>
          <a:prstGeom prst="rect">
            <a:avLst/>
          </a:prstGeom>
          <a:noFill/>
        </p:spPr>
        <p:txBody>
          <a:bodyPr wrap="square" rtlCol="0">
            <a:spAutoFit/>
          </a:bodyPr>
          <a:lstStyle/>
          <a:p>
            <a:r>
              <a:rPr lang="en-US" sz="1350" b="1" dirty="0">
                <a:solidFill>
                  <a:schemeClr val="bg2"/>
                </a:solidFill>
              </a:rPr>
              <a:t>Skills gap in order to test and validate ML/DL models</a:t>
            </a:r>
          </a:p>
          <a:p>
            <a:pPr marL="214313" indent="-214313">
              <a:buFont typeface="Arial" panose="020B0604020202020204" pitchFamily="34" charset="0"/>
              <a:buChar char="•"/>
            </a:pPr>
            <a:endParaRPr lang="en-US" sz="1350" dirty="0">
              <a:solidFill>
                <a:schemeClr val="bg2"/>
              </a:solidFill>
            </a:endParaRPr>
          </a:p>
          <a:p>
            <a:pPr marL="214313" indent="-214313">
              <a:buFont typeface="Arial" panose="020B0604020202020204" pitchFamily="34" charset="0"/>
              <a:buChar char="•"/>
            </a:pPr>
            <a:r>
              <a:rPr lang="en-US" sz="1350" dirty="0">
                <a:solidFill>
                  <a:schemeClr val="bg2"/>
                </a:solidFill>
              </a:rPr>
              <a:t>Probabilistic nature of ML/DL models do not provide a straightforward result for interpretation</a:t>
            </a:r>
          </a:p>
          <a:p>
            <a:endParaRPr lang="en-US" sz="1350" dirty="0">
              <a:solidFill>
                <a:schemeClr val="bg2"/>
              </a:solidFill>
            </a:endParaRPr>
          </a:p>
          <a:p>
            <a:pPr marL="214313" indent="-214313">
              <a:buFont typeface="Arial" panose="020B0604020202020204" pitchFamily="34" charset="0"/>
              <a:buChar char="•"/>
            </a:pPr>
            <a:r>
              <a:rPr lang="en-US" sz="1350" dirty="0">
                <a:solidFill>
                  <a:schemeClr val="bg2"/>
                </a:solidFill>
              </a:rPr>
              <a:t>Interpreting results and explaining to business managers and risk professionals require substantial time and effort from data scientists</a:t>
            </a:r>
          </a:p>
          <a:p>
            <a:pPr marL="214313" indent="-214313">
              <a:buFont typeface="Arial" panose="020B0604020202020204" pitchFamily="34" charset="0"/>
              <a:buChar char="•"/>
            </a:pPr>
            <a:endParaRPr lang="en-US" sz="1350" dirty="0">
              <a:solidFill>
                <a:schemeClr val="bg2"/>
              </a:solidFill>
            </a:endParaRPr>
          </a:p>
          <a:p>
            <a:pPr marL="214313" indent="-214313">
              <a:buFont typeface="Arial" panose="020B0604020202020204" pitchFamily="34" charset="0"/>
              <a:buChar char="•"/>
            </a:pPr>
            <a:r>
              <a:rPr lang="en-US" sz="1350" dirty="0">
                <a:solidFill>
                  <a:schemeClr val="bg2"/>
                </a:solidFill>
              </a:rPr>
              <a:t>Model metrics do not convey business KPI impacts</a:t>
            </a:r>
          </a:p>
        </p:txBody>
      </p:sp>
      <p:sp>
        <p:nvSpPr>
          <p:cNvPr id="4" name="Rectangle 3">
            <a:extLst>
              <a:ext uri="{FF2B5EF4-FFF2-40B4-BE49-F238E27FC236}">
                <a16:creationId xmlns:a16="http://schemas.microsoft.com/office/drawing/2014/main" id="{4D4BF491-6C81-A942-8E71-9DBFAA174AFD}"/>
              </a:ext>
            </a:extLst>
          </p:cNvPr>
          <p:cNvSpPr/>
          <p:nvPr/>
        </p:nvSpPr>
        <p:spPr>
          <a:xfrm>
            <a:off x="4647236" y="1231188"/>
            <a:ext cx="4094546" cy="3624069"/>
          </a:xfrm>
          <a:prstGeom prst="rect">
            <a:avLst/>
          </a:prstGeom>
        </p:spPr>
        <p:txBody>
          <a:bodyPr wrap="square">
            <a:spAutoFit/>
          </a:bodyPr>
          <a:lstStyle/>
          <a:p>
            <a:r>
              <a:rPr lang="en-US" sz="1350" b="1" dirty="0">
                <a:solidFill>
                  <a:schemeClr val="bg2"/>
                </a:solidFill>
              </a:rPr>
              <a:t>Tests to be run on ML/DL models differ from straightforward application testing</a:t>
            </a:r>
          </a:p>
          <a:p>
            <a:endParaRPr lang="en-US" sz="1350" dirty="0">
              <a:solidFill>
                <a:schemeClr val="bg2"/>
              </a:solidFill>
            </a:endParaRPr>
          </a:p>
          <a:p>
            <a:pPr marL="214313" indent="-214313">
              <a:buFont typeface="Arial" panose="020B0604020202020204" pitchFamily="34" charset="0"/>
              <a:buChar char="•"/>
            </a:pPr>
            <a:r>
              <a:rPr lang="en-US" sz="1350" dirty="0">
                <a:solidFill>
                  <a:schemeClr val="bg2"/>
                </a:solidFill>
              </a:rPr>
              <a:t>Model training data sets may not capture the range of data or combinations that could be encountered in runtime</a:t>
            </a:r>
          </a:p>
          <a:p>
            <a:pPr marL="214313" indent="-214313">
              <a:buFont typeface="Arial" panose="020B0604020202020204" pitchFamily="34" charset="0"/>
              <a:buChar char="•"/>
            </a:pPr>
            <a:endParaRPr lang="en-US" sz="1350" dirty="0">
              <a:solidFill>
                <a:schemeClr val="bg2"/>
              </a:solidFill>
            </a:endParaRPr>
          </a:p>
          <a:p>
            <a:pPr marL="214313" indent="-214313">
              <a:buFont typeface="Arial" panose="020B0604020202020204" pitchFamily="34" charset="0"/>
              <a:buChar char="•"/>
            </a:pPr>
            <a:r>
              <a:rPr lang="en-US" sz="1350" dirty="0">
                <a:solidFill>
                  <a:schemeClr val="bg2"/>
                </a:solidFill>
              </a:rPr>
              <a:t>Any change in input data – also known as Drift – can cause the model to make inaccurate decisions, impacting business KPIs</a:t>
            </a:r>
          </a:p>
          <a:p>
            <a:pPr marL="214313" indent="-214313">
              <a:buFont typeface="Arial" panose="020B0604020202020204" pitchFamily="34" charset="0"/>
              <a:buChar char="•"/>
            </a:pPr>
            <a:endParaRPr lang="en-US" sz="1350" dirty="0">
              <a:solidFill>
                <a:schemeClr val="bg2"/>
              </a:solidFill>
            </a:endParaRPr>
          </a:p>
          <a:p>
            <a:pPr marL="214313" indent="-214313">
              <a:buFont typeface="Arial" panose="020B0604020202020204" pitchFamily="34" charset="0"/>
              <a:buChar char="•"/>
            </a:pPr>
            <a:r>
              <a:rPr lang="en-US" sz="1350" dirty="0">
                <a:solidFill>
                  <a:schemeClr val="bg2"/>
                </a:solidFill>
              </a:rPr>
              <a:t>Training data may be cleaned to be free from bias but runtime data may induce biased behavior of model</a:t>
            </a:r>
          </a:p>
          <a:p>
            <a:pPr marL="214313" indent="-214313">
              <a:buFont typeface="Arial" panose="020B0604020202020204" pitchFamily="34" charset="0"/>
              <a:buChar char="•"/>
            </a:pPr>
            <a:endParaRPr lang="en-US" sz="1350" dirty="0">
              <a:solidFill>
                <a:schemeClr val="bg2"/>
              </a:solidFill>
            </a:endParaRPr>
          </a:p>
          <a:p>
            <a:pPr marL="214313" indent="-214313">
              <a:buFont typeface="Arial" panose="020B0604020202020204" pitchFamily="34" charset="0"/>
              <a:buChar char="•"/>
            </a:pPr>
            <a:r>
              <a:rPr lang="en-US" sz="1350" dirty="0">
                <a:solidFill>
                  <a:schemeClr val="bg2"/>
                </a:solidFill>
              </a:rPr>
              <a:t>Difficult to run what-if scenarios on probabilistic models without additional data sets</a:t>
            </a:r>
          </a:p>
        </p:txBody>
      </p:sp>
    </p:spTree>
    <p:extLst>
      <p:ext uri="{BB962C8B-B14F-4D97-AF65-F5344CB8AC3E}">
        <p14:creationId xmlns:p14="http://schemas.microsoft.com/office/powerpoint/2010/main" val="39872800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835FBCD-01FF-4A38-BC36-E274AB47E6F1}"/>
              </a:ext>
            </a:extLst>
          </p:cNvPr>
          <p:cNvSpPr>
            <a:spLocks noGrp="1"/>
          </p:cNvSpPr>
          <p:nvPr>
            <p:ph type="title"/>
          </p:nvPr>
        </p:nvSpPr>
        <p:spPr/>
        <p:txBody>
          <a:bodyPr/>
          <a:lstStyle/>
          <a:p>
            <a:r>
              <a:rPr lang="en-GB" dirty="0"/>
              <a:t>Model Development Cycle </a:t>
            </a:r>
            <a:br>
              <a:rPr lang="en-GB" dirty="0"/>
            </a:br>
            <a:r>
              <a:rPr lang="en-GB" sz="1500" i="1" dirty="0"/>
              <a:t>Challenges faced with ML/DL Models</a:t>
            </a:r>
            <a:endParaRPr lang="en-GB" i="1" dirty="0"/>
          </a:p>
        </p:txBody>
      </p:sp>
      <p:graphicFrame>
        <p:nvGraphicFramePr>
          <p:cNvPr id="4" name="Diagram 3">
            <a:extLst>
              <a:ext uri="{FF2B5EF4-FFF2-40B4-BE49-F238E27FC236}">
                <a16:creationId xmlns:a16="http://schemas.microsoft.com/office/drawing/2014/main" id="{0C32FDA1-CFFE-4A2E-A14C-8AED149F71C3}"/>
              </a:ext>
            </a:extLst>
          </p:cNvPr>
          <p:cNvGraphicFramePr/>
          <p:nvPr/>
        </p:nvGraphicFramePr>
        <p:xfrm>
          <a:off x="106960" y="978517"/>
          <a:ext cx="8883941" cy="219506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1" name="Rectangle 10">
            <a:extLst>
              <a:ext uri="{FF2B5EF4-FFF2-40B4-BE49-F238E27FC236}">
                <a16:creationId xmlns:a16="http://schemas.microsoft.com/office/drawing/2014/main" id="{B0FC5686-05DB-9E43-B766-D197BB2DE728}"/>
              </a:ext>
            </a:extLst>
          </p:cNvPr>
          <p:cNvSpPr/>
          <p:nvPr/>
        </p:nvSpPr>
        <p:spPr>
          <a:xfrm>
            <a:off x="2422035" y="2789095"/>
            <a:ext cx="4094546" cy="2169825"/>
          </a:xfrm>
          <a:prstGeom prst="rect">
            <a:avLst/>
          </a:prstGeom>
        </p:spPr>
        <p:txBody>
          <a:bodyPr wrap="square">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975" b="1" i="0" u="none" strike="noStrike" kern="1200" cap="none" spc="0" normalizeH="0" baseline="0" noProof="0" dirty="0">
                <a:ln>
                  <a:noFill/>
                </a:ln>
                <a:solidFill>
                  <a:srgbClr val="69A6FF"/>
                </a:solidFill>
                <a:effectLst/>
                <a:uLnTx/>
                <a:uFillTx/>
                <a:latin typeface="IBM Plex Sans"/>
                <a:ea typeface="+mn-ea"/>
                <a:cs typeface="+mn-cs"/>
              </a:rPr>
              <a:t>Tests to be run on ML/DL models differ from straightforward application testing</a:t>
            </a:r>
          </a:p>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975" b="0" i="0" u="none" strike="noStrike" kern="1200" cap="none" spc="0" normalizeH="0" baseline="0" noProof="0" dirty="0">
              <a:ln>
                <a:noFill/>
              </a:ln>
              <a:solidFill>
                <a:srgbClr val="FFFFFF"/>
              </a:solidFill>
              <a:effectLst/>
              <a:uLnTx/>
              <a:uFillTx/>
              <a:latin typeface="IBM Plex Sans"/>
              <a:ea typeface="+mn-ea"/>
              <a:cs typeface="+mn-cs"/>
            </a:endParaRPr>
          </a:p>
          <a:p>
            <a:pPr marL="214313" marR="0" lvl="0" indent="-214313"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75" b="1" i="0" u="none" strike="noStrike" kern="1200" cap="none" spc="0" normalizeH="0" baseline="0" noProof="0" dirty="0">
                <a:ln>
                  <a:noFill/>
                </a:ln>
                <a:solidFill>
                  <a:srgbClr val="FFFFFF"/>
                </a:solidFill>
                <a:effectLst/>
                <a:uLnTx/>
                <a:uFillTx/>
                <a:latin typeface="IBM Plex Sans"/>
                <a:ea typeface="+mn-ea"/>
                <a:cs typeface="+mn-cs"/>
              </a:rPr>
              <a:t>Drift</a:t>
            </a:r>
            <a:r>
              <a:rPr kumimoji="0" lang="en-US" sz="975" b="0" i="0" u="none" strike="noStrike" kern="1200" cap="none" spc="0" normalizeH="0" baseline="0" noProof="0" dirty="0">
                <a:ln>
                  <a:noFill/>
                </a:ln>
                <a:solidFill>
                  <a:srgbClr val="FFFFFF"/>
                </a:solidFill>
                <a:effectLst/>
                <a:uLnTx/>
                <a:uFillTx/>
                <a:latin typeface="IBM Plex Sans"/>
                <a:ea typeface="+mn-ea"/>
                <a:cs typeface="+mn-cs"/>
              </a:rPr>
              <a:t>: Any change in input data – also known as Drift – can cause the model to make inaccurate decisions, impacting business KPIs</a:t>
            </a:r>
          </a:p>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dirty="0">
              <a:ln>
                <a:noFill/>
              </a:ln>
              <a:solidFill>
                <a:srgbClr val="FFFFFF"/>
              </a:solidFill>
              <a:effectLst/>
              <a:uLnTx/>
              <a:uFillTx/>
              <a:latin typeface="IBM Plex Sans"/>
              <a:ea typeface="+mn-ea"/>
              <a:cs typeface="+mn-cs"/>
            </a:endParaRPr>
          </a:p>
          <a:p>
            <a:pPr marL="214313" marR="0" lvl="0" indent="-214313"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75" b="1" i="0" u="none" strike="noStrike" kern="1200" cap="none" spc="0" normalizeH="0" baseline="0" noProof="0" dirty="0">
                <a:ln>
                  <a:noFill/>
                </a:ln>
                <a:solidFill>
                  <a:srgbClr val="FFFFFF"/>
                </a:solidFill>
                <a:effectLst/>
                <a:uLnTx/>
                <a:uFillTx/>
                <a:latin typeface="IBM Plex Sans"/>
                <a:ea typeface="+mn-ea"/>
                <a:cs typeface="+mn-cs"/>
              </a:rPr>
              <a:t>Bias</a:t>
            </a:r>
            <a:r>
              <a:rPr kumimoji="0" lang="en-US" sz="975" b="0" i="0" u="none" strike="noStrike" kern="1200" cap="none" spc="0" normalizeH="0" baseline="0" noProof="0" dirty="0">
                <a:ln>
                  <a:noFill/>
                </a:ln>
                <a:solidFill>
                  <a:srgbClr val="FFFFFF"/>
                </a:solidFill>
                <a:effectLst/>
                <a:uLnTx/>
                <a:uFillTx/>
                <a:latin typeface="IBM Plex Sans"/>
                <a:ea typeface="+mn-ea"/>
                <a:cs typeface="+mn-cs"/>
              </a:rPr>
              <a:t>: Training data may be cleaned to be free from bias, but runtime data may induce biased behavior of model</a:t>
            </a:r>
          </a:p>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dirty="0">
              <a:ln>
                <a:noFill/>
              </a:ln>
              <a:solidFill>
                <a:srgbClr val="FFFFFF"/>
              </a:solidFill>
              <a:effectLst/>
              <a:uLnTx/>
              <a:uFillTx/>
              <a:latin typeface="IBM Plex Sans"/>
              <a:ea typeface="+mn-ea"/>
              <a:cs typeface="+mn-cs"/>
            </a:endParaRPr>
          </a:p>
          <a:p>
            <a:pPr marL="214313" marR="0" lvl="0" indent="-214313"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75" b="1" i="0" u="none" strike="noStrike" kern="1200" cap="none" spc="0" normalizeH="0" baseline="0" noProof="0" dirty="0">
                <a:ln>
                  <a:noFill/>
                </a:ln>
                <a:solidFill>
                  <a:srgbClr val="FFFFFF"/>
                </a:solidFill>
                <a:effectLst/>
                <a:uLnTx/>
                <a:uFillTx/>
                <a:latin typeface="IBM Plex Sans"/>
                <a:ea typeface="+mn-ea"/>
                <a:cs typeface="+mn-cs"/>
              </a:rPr>
              <a:t>Explainability</a:t>
            </a:r>
            <a:r>
              <a:rPr kumimoji="0" lang="en-US" sz="975" b="0" i="0" u="none" strike="noStrike" kern="1200" cap="none" spc="0" normalizeH="0" baseline="0" noProof="0" dirty="0">
                <a:ln>
                  <a:noFill/>
                </a:ln>
                <a:solidFill>
                  <a:srgbClr val="FFFFFF"/>
                </a:solidFill>
                <a:effectLst/>
                <a:uLnTx/>
                <a:uFillTx/>
                <a:latin typeface="IBM Plex Sans"/>
                <a:ea typeface="+mn-ea"/>
                <a:cs typeface="+mn-cs"/>
              </a:rPr>
              <a:t>: Traditional statistical models are simpler to interpret and explain</a:t>
            </a:r>
          </a:p>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dirty="0">
              <a:ln>
                <a:noFill/>
              </a:ln>
              <a:solidFill>
                <a:srgbClr val="FFFFFF"/>
              </a:solidFill>
              <a:effectLst/>
              <a:uLnTx/>
              <a:uFillTx/>
              <a:latin typeface="IBM Plex Sans"/>
              <a:ea typeface="+mn-ea"/>
              <a:cs typeface="+mn-cs"/>
            </a:endParaRPr>
          </a:p>
          <a:p>
            <a:pPr marL="214313" marR="0" lvl="0" indent="-214313"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75" b="1" i="0" u="none" strike="noStrike" kern="1200" cap="none" spc="0" normalizeH="0" baseline="0" noProof="0" dirty="0">
                <a:ln>
                  <a:noFill/>
                </a:ln>
                <a:solidFill>
                  <a:srgbClr val="FFFFFF"/>
                </a:solidFill>
                <a:effectLst/>
                <a:uLnTx/>
                <a:uFillTx/>
                <a:latin typeface="IBM Plex Sans"/>
                <a:ea typeface="+mn-ea"/>
                <a:cs typeface="+mn-cs"/>
              </a:rPr>
              <a:t>Missing Validation/Test Data</a:t>
            </a:r>
            <a:r>
              <a:rPr kumimoji="0" lang="en-US" sz="975" b="0" i="0" u="none" strike="noStrike" kern="1200" cap="none" spc="0" normalizeH="0" baseline="0" noProof="0" dirty="0">
                <a:ln>
                  <a:noFill/>
                </a:ln>
                <a:solidFill>
                  <a:srgbClr val="FFFFFF"/>
                </a:solidFill>
                <a:effectLst/>
                <a:uLnTx/>
                <a:uFillTx/>
                <a:latin typeface="IBM Plex Sans"/>
                <a:ea typeface="+mn-ea"/>
                <a:cs typeface="+mn-cs"/>
              </a:rPr>
              <a:t>: Model training data sets may not capture the range of data or combinations that could be encountered in runtime</a:t>
            </a:r>
          </a:p>
        </p:txBody>
      </p:sp>
      <p:sp>
        <p:nvSpPr>
          <p:cNvPr id="2" name="Rounded Rectangle 1">
            <a:extLst>
              <a:ext uri="{FF2B5EF4-FFF2-40B4-BE49-F238E27FC236}">
                <a16:creationId xmlns:a16="http://schemas.microsoft.com/office/drawing/2014/main" id="{B29366B1-015D-BC42-92EB-F5D139035804}"/>
              </a:ext>
            </a:extLst>
          </p:cNvPr>
          <p:cNvSpPr/>
          <p:nvPr/>
        </p:nvSpPr>
        <p:spPr>
          <a:xfrm>
            <a:off x="2168618" y="2693020"/>
            <a:ext cx="4574432" cy="2325029"/>
          </a:xfrm>
          <a:prstGeom prst="roundRect">
            <a:avLst/>
          </a:prstGeom>
          <a:noFill/>
          <a:ln w="19050">
            <a:solidFill>
              <a:schemeClr val="accent2"/>
            </a:solidFill>
          </a:ln>
        </p:spPr>
        <p:txBody>
          <a:bodyPr wrap="square" lIns="0" tIns="0" rIns="0" bIns="0"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err="1">
              <a:ln>
                <a:noFill/>
              </a:ln>
              <a:solidFill>
                <a:srgbClr val="FFFFFF"/>
              </a:solidFill>
              <a:effectLst/>
              <a:uLnTx/>
              <a:uFillTx/>
              <a:latin typeface="Arial"/>
              <a:ea typeface="+mn-ea"/>
              <a:cs typeface="Arial"/>
            </a:endParaRPr>
          </a:p>
        </p:txBody>
      </p:sp>
      <p:sp>
        <p:nvSpPr>
          <p:cNvPr id="12" name="Rectangle: Rounded Corners 25">
            <a:extLst>
              <a:ext uri="{FF2B5EF4-FFF2-40B4-BE49-F238E27FC236}">
                <a16:creationId xmlns:a16="http://schemas.microsoft.com/office/drawing/2014/main" id="{B583029E-FCFB-EF41-9D54-E8E9C38DC913}"/>
              </a:ext>
            </a:extLst>
          </p:cNvPr>
          <p:cNvSpPr/>
          <p:nvPr/>
        </p:nvSpPr>
        <p:spPr>
          <a:xfrm>
            <a:off x="1868736" y="978516"/>
            <a:ext cx="5139804" cy="534798"/>
          </a:xfrm>
          <a:prstGeom prst="roundRect">
            <a:avLst/>
          </a:prstGeom>
          <a:noFill/>
          <a:ln>
            <a:solidFill>
              <a:schemeClr val="accent1"/>
            </a:solidFill>
          </a:ln>
        </p:spPr>
        <p:txBody>
          <a:bodyPr wrap="square" lIns="0" tIns="0" rIns="0" bIns="0" rtlCol="0" anchor="ctr">
            <a:no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r>
              <a:rPr kumimoji="0" lang="en-GB" sz="975" b="1" i="0" u="none" strike="noStrike" kern="1200" cap="none" spc="0" normalizeH="0" baseline="0" noProof="0" dirty="0">
                <a:ln>
                  <a:noFill/>
                </a:ln>
                <a:solidFill>
                  <a:srgbClr val="69A6FF"/>
                </a:solidFill>
                <a:effectLst/>
                <a:uLnTx/>
                <a:uFillTx/>
                <a:latin typeface="IBM Plex Sans"/>
                <a:ea typeface="+mn-ea"/>
                <a:cs typeface="Arial"/>
              </a:rPr>
              <a:t>  Complexity and Assessment: </a:t>
            </a:r>
            <a:r>
              <a:rPr kumimoji="0" lang="en-GB" sz="975" b="0" i="0" u="none" strike="noStrike" kern="1200" cap="none" spc="0" normalizeH="0" baseline="0" noProof="0" dirty="0">
                <a:ln>
                  <a:noFill/>
                </a:ln>
                <a:solidFill>
                  <a:srgbClr val="FFFFFF"/>
                </a:solidFill>
                <a:effectLst/>
                <a:uLnTx/>
                <a:uFillTx/>
                <a:latin typeface="IBM Plex Sans"/>
                <a:ea typeface="+mn-ea"/>
                <a:cs typeface="Arial"/>
              </a:rPr>
              <a:t>Lack of knowledge of methods used by Model Developers /  </a:t>
            </a:r>
          </a:p>
          <a:p>
            <a:pPr marL="0" marR="0" lvl="0" indent="0" algn="l" defTabSz="514350" rtl="0" eaLnBrk="1" fontAlgn="auto" latinLnBrk="0" hangingPunct="1">
              <a:lnSpc>
                <a:spcPct val="100000"/>
              </a:lnSpc>
              <a:spcBef>
                <a:spcPts val="0"/>
              </a:spcBef>
              <a:spcAft>
                <a:spcPts val="0"/>
              </a:spcAft>
              <a:buClrTx/>
              <a:buSzTx/>
              <a:buFontTx/>
              <a:buNone/>
              <a:tabLst/>
              <a:defRPr/>
            </a:pPr>
            <a:r>
              <a:rPr kumimoji="0" lang="en-GB" sz="975" b="0" i="0" u="none" strike="noStrike" kern="1200" cap="none" spc="0" normalizeH="0" baseline="0" noProof="0" dirty="0">
                <a:ln>
                  <a:noFill/>
                </a:ln>
                <a:solidFill>
                  <a:srgbClr val="FFFFFF"/>
                </a:solidFill>
                <a:effectLst/>
                <a:uLnTx/>
                <a:uFillTx/>
                <a:latin typeface="IBM Plex Sans"/>
                <a:ea typeface="+mn-ea"/>
                <a:cs typeface="Arial"/>
              </a:rPr>
              <a:t>  Vendors along with inconsistent documentation and increased volume of model change.</a:t>
            </a:r>
          </a:p>
        </p:txBody>
      </p:sp>
      <p:cxnSp>
        <p:nvCxnSpPr>
          <p:cNvPr id="7" name="Straight Arrow Connector 6">
            <a:extLst>
              <a:ext uri="{FF2B5EF4-FFF2-40B4-BE49-F238E27FC236}">
                <a16:creationId xmlns:a16="http://schemas.microsoft.com/office/drawing/2014/main" id="{06B9CA89-DD02-8044-9AA9-E5FDDB4F85F1}"/>
              </a:ext>
            </a:extLst>
          </p:cNvPr>
          <p:cNvCxnSpPr/>
          <p:nvPr/>
        </p:nvCxnSpPr>
        <p:spPr>
          <a:xfrm flipV="1">
            <a:off x="2927195" y="2509021"/>
            <a:ext cx="0" cy="18399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689491DA-ED5E-1841-94F0-7BB06E8F4DB4}"/>
              </a:ext>
            </a:extLst>
          </p:cNvPr>
          <p:cNvCxnSpPr/>
          <p:nvPr/>
        </p:nvCxnSpPr>
        <p:spPr>
          <a:xfrm flipV="1">
            <a:off x="4588721" y="2497872"/>
            <a:ext cx="0" cy="18399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5958431C-8BC8-4E43-AD49-395A9CC0A387}"/>
              </a:ext>
            </a:extLst>
          </p:cNvPr>
          <p:cNvCxnSpPr>
            <a:cxnSpLocks/>
          </p:cNvCxnSpPr>
          <p:nvPr/>
        </p:nvCxnSpPr>
        <p:spPr>
          <a:xfrm flipV="1">
            <a:off x="6453768" y="2509020"/>
            <a:ext cx="680225" cy="18399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429817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58030048-A607-E449-B0BB-39DD31194E85}"/>
              </a:ext>
            </a:extLst>
          </p:cNvPr>
          <p:cNvSpPr/>
          <p:nvPr/>
        </p:nvSpPr>
        <p:spPr>
          <a:xfrm>
            <a:off x="1682670" y="348394"/>
            <a:ext cx="5778661" cy="646331"/>
          </a:xfrm>
          <a:prstGeom prst="rect">
            <a:avLst/>
          </a:prstGeom>
        </p:spPr>
        <p:txBody>
          <a:bodyPr wrap="square">
            <a:spAutoFit/>
          </a:bodyPr>
          <a:lstStyle/>
          <a:p>
            <a:pPr algn="ctr" defTabSz="685800" fontAlgn="base"/>
            <a:r>
              <a:rPr lang="en-US" sz="3600" b="1" dirty="0">
                <a:solidFill>
                  <a:srgbClr val="FFFFFF"/>
                </a:solidFill>
                <a:latin typeface="IBM Plex Sans" panose="020B0503050203000203" pitchFamily="34" charset="0"/>
              </a:rPr>
              <a:t>Watson OpenScale</a:t>
            </a:r>
          </a:p>
        </p:txBody>
      </p:sp>
      <p:sp>
        <p:nvSpPr>
          <p:cNvPr id="9" name="Rectangle 8">
            <a:extLst>
              <a:ext uri="{FF2B5EF4-FFF2-40B4-BE49-F238E27FC236}">
                <a16:creationId xmlns:a16="http://schemas.microsoft.com/office/drawing/2014/main" id="{68BB2B23-A1A0-1E48-94E5-701467E362CE}"/>
              </a:ext>
            </a:extLst>
          </p:cNvPr>
          <p:cNvSpPr/>
          <p:nvPr/>
        </p:nvSpPr>
        <p:spPr>
          <a:xfrm>
            <a:off x="6216196" y="2968906"/>
            <a:ext cx="2531372" cy="1627769"/>
          </a:xfrm>
          <a:prstGeom prst="rect">
            <a:avLst/>
          </a:prstGeom>
          <a:noFill/>
        </p:spPr>
        <p:txBody>
          <a:bodyPr wrap="square" lIns="0" tIns="0" rIns="0" bIns="0" rtlCol="0" anchor="t">
            <a:noAutofit/>
          </a:bodyPr>
          <a:lstStyle/>
          <a:p>
            <a:pPr algn="ctr" defTabSz="685800"/>
            <a:r>
              <a:rPr lang="en-US" sz="1350" b="1" dirty="0">
                <a:solidFill>
                  <a:srgbClr val="FFFFFF"/>
                </a:solidFill>
                <a:latin typeface="IBM Plex Sans" panose="020B0503050000000000" pitchFamily="34" charset="77"/>
              </a:rPr>
              <a:t>Align model performance with business outcomes</a:t>
            </a:r>
          </a:p>
          <a:p>
            <a:pPr algn="ctr" defTabSz="685800"/>
            <a:endParaRPr lang="en-US" sz="1350" b="1" dirty="0">
              <a:solidFill>
                <a:srgbClr val="FFFFFF"/>
              </a:solidFill>
              <a:latin typeface="IBM Plex Sans" panose="020B0503050000000000" pitchFamily="34" charset="77"/>
            </a:endParaRPr>
          </a:p>
          <a:p>
            <a:pPr algn="ctr" defTabSz="685800"/>
            <a:endParaRPr lang="en-US" sz="1200" dirty="0">
              <a:solidFill>
                <a:srgbClr val="FFFFFF"/>
              </a:solidFill>
              <a:latin typeface="IBM Plex Sans" panose="020B0503050000000000" pitchFamily="34" charset="77"/>
            </a:endParaRPr>
          </a:p>
          <a:p>
            <a:pPr algn="ctr" defTabSz="685800"/>
            <a:r>
              <a:rPr lang="en-US" sz="1200" dirty="0">
                <a:solidFill>
                  <a:srgbClr val="FFFFFF"/>
                </a:solidFill>
                <a:latin typeface="IBM Plex Sans" panose="020B0503050000000000" pitchFamily="34" charset="77"/>
              </a:rPr>
              <a:t>Actionable metrics and alerts</a:t>
            </a:r>
          </a:p>
          <a:p>
            <a:pPr algn="ctr" defTabSz="685800"/>
            <a:endParaRPr lang="en-US" sz="1200" dirty="0">
              <a:solidFill>
                <a:srgbClr val="FFFFFF"/>
              </a:solidFill>
              <a:latin typeface="IBM Plex Sans" panose="020B0503050000000000" pitchFamily="34" charset="77"/>
            </a:endParaRPr>
          </a:p>
          <a:p>
            <a:pPr algn="ctr" defTabSz="685800"/>
            <a:endParaRPr lang="en-US" sz="1200" dirty="0">
              <a:solidFill>
                <a:srgbClr val="FFFFFF"/>
              </a:solidFill>
              <a:latin typeface="IBM Plex Sans" panose="020B0503050000000000" pitchFamily="34" charset="77"/>
            </a:endParaRPr>
          </a:p>
          <a:p>
            <a:pPr algn="ctr" defTabSz="685800"/>
            <a:endParaRPr lang="en-US" sz="1200" dirty="0">
              <a:solidFill>
                <a:srgbClr val="FFFFFF"/>
              </a:solidFill>
              <a:latin typeface="IBM Plex Sans" panose="020B0503050000000000" pitchFamily="34" charset="77"/>
            </a:endParaRPr>
          </a:p>
          <a:p>
            <a:pPr algn="ctr" defTabSz="685800"/>
            <a:endParaRPr lang="en-US" sz="1200" b="1" dirty="0">
              <a:solidFill>
                <a:srgbClr val="FFFFFF"/>
              </a:solidFill>
              <a:latin typeface="IBM Plex Sans" panose="020B0503050000000000" pitchFamily="34" charset="77"/>
            </a:endParaRPr>
          </a:p>
        </p:txBody>
      </p:sp>
      <p:sp>
        <p:nvSpPr>
          <p:cNvPr id="10" name="Rectangle 9">
            <a:extLst>
              <a:ext uri="{FF2B5EF4-FFF2-40B4-BE49-F238E27FC236}">
                <a16:creationId xmlns:a16="http://schemas.microsoft.com/office/drawing/2014/main" id="{DF9F9D5B-164B-E34A-A3FF-AF46AE27ACAE}"/>
              </a:ext>
            </a:extLst>
          </p:cNvPr>
          <p:cNvSpPr/>
          <p:nvPr/>
        </p:nvSpPr>
        <p:spPr>
          <a:xfrm>
            <a:off x="3337584" y="2968907"/>
            <a:ext cx="2531372" cy="1627769"/>
          </a:xfrm>
          <a:prstGeom prst="rect">
            <a:avLst/>
          </a:prstGeom>
          <a:noFill/>
          <a:ln>
            <a:noFill/>
          </a:ln>
        </p:spPr>
        <p:txBody>
          <a:bodyPr wrap="square" lIns="0" tIns="0" rIns="0" bIns="0" rtlCol="0" anchor="t">
            <a:noAutofit/>
          </a:bodyPr>
          <a:lstStyle/>
          <a:p>
            <a:pPr algn="ctr" defTabSz="685800"/>
            <a:r>
              <a:rPr lang="en-US" sz="1350" b="1" dirty="0">
                <a:solidFill>
                  <a:srgbClr val="FFFFFF"/>
                </a:solidFill>
                <a:latin typeface="IBM Plex Sans" panose="020B0503050000000000" pitchFamily="34" charset="77"/>
              </a:rPr>
              <a:t>Ensure that models are resilient to changing situations</a:t>
            </a:r>
          </a:p>
          <a:p>
            <a:pPr algn="ctr" defTabSz="685800"/>
            <a:endParaRPr lang="en-US" sz="1350" b="1" dirty="0">
              <a:solidFill>
                <a:srgbClr val="FFFFFF"/>
              </a:solidFill>
              <a:latin typeface="IBM Plex Sans" panose="020B0503050000000000" pitchFamily="34" charset="77"/>
            </a:endParaRPr>
          </a:p>
          <a:p>
            <a:pPr algn="ctr" defTabSz="685800"/>
            <a:r>
              <a:rPr lang="en-US" sz="1200" dirty="0">
                <a:solidFill>
                  <a:srgbClr val="FFFFFF"/>
                </a:solidFill>
                <a:latin typeface="IBM Plex Sans" panose="020B0503050000000000" pitchFamily="34" charset="77"/>
              </a:rPr>
              <a:t>Detect drift during runtime</a:t>
            </a:r>
          </a:p>
          <a:p>
            <a:pPr algn="ctr" defTabSz="685800"/>
            <a:endParaRPr lang="en-US" sz="1200" dirty="0">
              <a:solidFill>
                <a:srgbClr val="FFFFFF"/>
              </a:solidFill>
              <a:latin typeface="IBM Plex Sans" panose="020B0503050000000000" pitchFamily="34" charset="77"/>
            </a:endParaRPr>
          </a:p>
          <a:p>
            <a:pPr algn="ctr" defTabSz="685800"/>
            <a:r>
              <a:rPr lang="en-US" sz="1200" dirty="0">
                <a:solidFill>
                  <a:srgbClr val="FFFFFF"/>
                </a:solidFill>
                <a:latin typeface="IBM Plex Sans" panose="020B0503050000000000" pitchFamily="34" charset="77"/>
              </a:rPr>
              <a:t>Generate specific model retraining inputs</a:t>
            </a:r>
          </a:p>
          <a:p>
            <a:pPr algn="ctr" defTabSz="685800"/>
            <a:endParaRPr lang="en-US" sz="1200" dirty="0">
              <a:solidFill>
                <a:srgbClr val="FFFFFF"/>
              </a:solidFill>
              <a:latin typeface="IBM Plex Sans" panose="020B0503050000000000" pitchFamily="34" charset="77"/>
            </a:endParaRPr>
          </a:p>
          <a:p>
            <a:pPr algn="ctr" defTabSz="685800"/>
            <a:endParaRPr lang="en-US" sz="1200" dirty="0">
              <a:solidFill>
                <a:srgbClr val="FFFFFF"/>
              </a:solidFill>
              <a:latin typeface="IBM Plex Sans" panose="020B0503050000000000" pitchFamily="34" charset="77"/>
            </a:endParaRPr>
          </a:p>
          <a:p>
            <a:pPr algn="ctr" defTabSz="685800"/>
            <a:endParaRPr lang="en-US" sz="1200" dirty="0">
              <a:solidFill>
                <a:srgbClr val="FFFFFF"/>
              </a:solidFill>
              <a:latin typeface="IBM Plex Sans" panose="020B0503050000000000" pitchFamily="34" charset="77"/>
            </a:endParaRPr>
          </a:p>
          <a:p>
            <a:pPr algn="ctr" defTabSz="685800"/>
            <a:endParaRPr lang="en-US" sz="1200" b="1" dirty="0">
              <a:solidFill>
                <a:srgbClr val="FFFFFF"/>
              </a:solidFill>
              <a:latin typeface="IBM Plex Sans" panose="020B0503050000000000" pitchFamily="34" charset="77"/>
            </a:endParaRPr>
          </a:p>
        </p:txBody>
      </p:sp>
      <p:sp>
        <p:nvSpPr>
          <p:cNvPr id="11" name="Rectangle 10">
            <a:extLst>
              <a:ext uri="{FF2B5EF4-FFF2-40B4-BE49-F238E27FC236}">
                <a16:creationId xmlns:a16="http://schemas.microsoft.com/office/drawing/2014/main" id="{79D00EF1-9089-DF48-AD4D-BD4DC0914013}"/>
              </a:ext>
            </a:extLst>
          </p:cNvPr>
          <p:cNvSpPr/>
          <p:nvPr/>
        </p:nvSpPr>
        <p:spPr>
          <a:xfrm>
            <a:off x="458972" y="2968906"/>
            <a:ext cx="2531372" cy="1627769"/>
          </a:xfrm>
          <a:prstGeom prst="rect">
            <a:avLst/>
          </a:prstGeom>
          <a:noFill/>
          <a:ln>
            <a:noFill/>
          </a:ln>
        </p:spPr>
        <p:txBody>
          <a:bodyPr wrap="square" lIns="0" tIns="0" rIns="0" bIns="0" rtlCol="0" anchor="t">
            <a:noAutofit/>
          </a:bodyPr>
          <a:lstStyle/>
          <a:p>
            <a:pPr algn="ctr" defTabSz="685800"/>
            <a:r>
              <a:rPr lang="en-US" sz="1350" b="1" dirty="0">
                <a:solidFill>
                  <a:srgbClr val="FFFFFF"/>
                </a:solidFill>
                <a:latin typeface="IBM Plex Sans" panose="020B0503050000000000" pitchFamily="34" charset="77"/>
              </a:rPr>
              <a:t>Production monitoring for compliance and safeguards</a:t>
            </a:r>
            <a:endParaRPr lang="en-US" sz="1200" b="1" dirty="0">
              <a:solidFill>
                <a:srgbClr val="FFFFFF"/>
              </a:solidFill>
              <a:latin typeface="IBM Plex Sans" panose="020B0503050000000000" pitchFamily="34" charset="77"/>
            </a:endParaRPr>
          </a:p>
          <a:p>
            <a:pPr algn="ctr" defTabSz="685800"/>
            <a:endParaRPr lang="en-US" sz="1200" dirty="0">
              <a:solidFill>
                <a:srgbClr val="FFFFFF"/>
              </a:solidFill>
              <a:latin typeface="IBM Plex Sans" panose="020B0503050000000000" pitchFamily="34" charset="77"/>
            </a:endParaRPr>
          </a:p>
          <a:p>
            <a:pPr algn="ctr" defTabSz="685800"/>
            <a:r>
              <a:rPr lang="en-US" sz="1200" dirty="0">
                <a:solidFill>
                  <a:srgbClr val="FFFFFF"/>
                </a:solidFill>
                <a:latin typeface="IBM Plex Sans" panose="020B0503050000000000" pitchFamily="34" charset="77"/>
              </a:rPr>
              <a:t>Mitigate biased model behavior</a:t>
            </a:r>
          </a:p>
          <a:p>
            <a:pPr algn="ctr" defTabSz="685800"/>
            <a:endParaRPr lang="en-US" sz="1200" dirty="0">
              <a:solidFill>
                <a:srgbClr val="FFFFFF"/>
              </a:solidFill>
              <a:latin typeface="IBM Plex Sans" panose="020B0503050000000000" pitchFamily="34" charset="77"/>
            </a:endParaRPr>
          </a:p>
          <a:p>
            <a:pPr algn="ctr" defTabSz="685800"/>
            <a:r>
              <a:rPr lang="en-US" sz="1200" dirty="0">
                <a:solidFill>
                  <a:srgbClr val="FFFFFF"/>
                </a:solidFill>
                <a:latin typeface="IBM Plex Sans" panose="020B0503050000000000" pitchFamily="34" charset="77"/>
              </a:rPr>
              <a:t>Explain model decisions</a:t>
            </a:r>
          </a:p>
          <a:p>
            <a:pPr algn="ctr" defTabSz="685800"/>
            <a:endParaRPr lang="en-US" sz="1200" dirty="0">
              <a:solidFill>
                <a:srgbClr val="FFFFFF"/>
              </a:solidFill>
              <a:latin typeface="IBM Plex Sans" panose="020B0503050000000000" pitchFamily="34" charset="77"/>
            </a:endParaRPr>
          </a:p>
          <a:p>
            <a:pPr algn="ctr" defTabSz="685800"/>
            <a:r>
              <a:rPr lang="en-US" sz="1200" dirty="0">
                <a:solidFill>
                  <a:srgbClr val="FFFFFF"/>
                </a:solidFill>
                <a:latin typeface="IBM Plex Sans" panose="020B0503050000000000" pitchFamily="34" charset="77"/>
              </a:rPr>
              <a:t>Validate and control risk</a:t>
            </a:r>
          </a:p>
        </p:txBody>
      </p:sp>
      <p:pic>
        <p:nvPicPr>
          <p:cNvPr id="4" name="Picture 3">
            <a:extLst>
              <a:ext uri="{FF2B5EF4-FFF2-40B4-BE49-F238E27FC236}">
                <a16:creationId xmlns:a16="http://schemas.microsoft.com/office/drawing/2014/main" id="{130341D2-B0CD-6540-A115-D6B4E005BFE5}"/>
              </a:ext>
            </a:extLst>
          </p:cNvPr>
          <p:cNvPicPr>
            <a:picLocks noChangeAspect="1"/>
          </p:cNvPicPr>
          <p:nvPr/>
        </p:nvPicPr>
        <p:blipFill>
          <a:blip r:embed="rId3"/>
          <a:stretch>
            <a:fillRect/>
          </a:stretch>
        </p:blipFill>
        <p:spPr>
          <a:xfrm>
            <a:off x="7258044" y="1906002"/>
            <a:ext cx="695337" cy="665748"/>
          </a:xfrm>
          <a:prstGeom prst="rect">
            <a:avLst/>
          </a:prstGeom>
        </p:spPr>
      </p:pic>
      <p:pic>
        <p:nvPicPr>
          <p:cNvPr id="12" name="Picture 11" descr="A close up of a sign&#10;&#10;Description automatically generated">
            <a:extLst>
              <a:ext uri="{FF2B5EF4-FFF2-40B4-BE49-F238E27FC236}">
                <a16:creationId xmlns:a16="http://schemas.microsoft.com/office/drawing/2014/main" id="{9F18D22E-EC7F-4643-A1D6-0DC58D698CE2}"/>
              </a:ext>
            </a:extLst>
          </p:cNvPr>
          <p:cNvPicPr>
            <a:picLocks noChangeAspect="1"/>
          </p:cNvPicPr>
          <p:nvPr/>
        </p:nvPicPr>
        <p:blipFill>
          <a:blip r:embed="rId4"/>
          <a:stretch>
            <a:fillRect/>
          </a:stretch>
        </p:blipFill>
        <p:spPr>
          <a:xfrm>
            <a:off x="4278086" y="1961076"/>
            <a:ext cx="615723" cy="589522"/>
          </a:xfrm>
          <a:prstGeom prst="rect">
            <a:avLst/>
          </a:prstGeom>
        </p:spPr>
      </p:pic>
      <p:pic>
        <p:nvPicPr>
          <p:cNvPr id="15" name="Picture 14">
            <a:extLst>
              <a:ext uri="{FF2B5EF4-FFF2-40B4-BE49-F238E27FC236}">
                <a16:creationId xmlns:a16="http://schemas.microsoft.com/office/drawing/2014/main" id="{8FC9AF34-CF6B-7445-A01E-5177D21E0AA2}"/>
              </a:ext>
            </a:extLst>
          </p:cNvPr>
          <p:cNvPicPr>
            <a:picLocks noChangeAspect="1"/>
          </p:cNvPicPr>
          <p:nvPr/>
        </p:nvPicPr>
        <p:blipFill>
          <a:blip r:embed="rId5"/>
          <a:stretch>
            <a:fillRect/>
          </a:stretch>
        </p:blipFill>
        <p:spPr>
          <a:xfrm>
            <a:off x="1479782" y="1992950"/>
            <a:ext cx="615723" cy="601403"/>
          </a:xfrm>
          <a:prstGeom prst="rect">
            <a:avLst/>
          </a:prstGeom>
        </p:spPr>
      </p:pic>
      <p:sp>
        <p:nvSpPr>
          <p:cNvPr id="2" name="Rectangle 1">
            <a:extLst>
              <a:ext uri="{FF2B5EF4-FFF2-40B4-BE49-F238E27FC236}">
                <a16:creationId xmlns:a16="http://schemas.microsoft.com/office/drawing/2014/main" id="{833CEF36-2C6B-B847-8C34-C5BD0F8824B3}"/>
              </a:ext>
            </a:extLst>
          </p:cNvPr>
          <p:cNvSpPr/>
          <p:nvPr/>
        </p:nvSpPr>
        <p:spPr>
          <a:xfrm>
            <a:off x="766354" y="868269"/>
            <a:ext cx="7428412" cy="480131"/>
          </a:xfrm>
          <a:prstGeom prst="rect">
            <a:avLst/>
          </a:prstGeom>
        </p:spPr>
        <p:txBody>
          <a:bodyPr wrap="square">
            <a:spAutoFit/>
          </a:bodyPr>
          <a:lstStyle/>
          <a:p>
            <a:pPr lvl="0" algn="ctr" defTabSz="342900">
              <a:lnSpc>
                <a:spcPct val="90000"/>
              </a:lnSpc>
              <a:spcBef>
                <a:spcPct val="0"/>
              </a:spcBef>
              <a:defRPr/>
            </a:pPr>
            <a:r>
              <a:rPr lang="en-US" sz="1400" dirty="0">
                <a:solidFill>
                  <a:srgbClr val="FFFFFF"/>
                </a:solidFill>
                <a:latin typeface="IBM Plex Sans" panose="020B0503050000000000" pitchFamily="34" charset="77"/>
                <a:cs typeface="Arial" charset="0"/>
              </a:rPr>
              <a:t>Validate and monitor AI models, deployed anywhere, to help comply with regulations, address internal safeguards, and mitigate business risk</a:t>
            </a:r>
          </a:p>
        </p:txBody>
      </p:sp>
    </p:spTree>
    <p:extLst>
      <p:ext uri="{BB962C8B-B14F-4D97-AF65-F5344CB8AC3E}">
        <p14:creationId xmlns:p14="http://schemas.microsoft.com/office/powerpoint/2010/main" val="31332891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a:extLst>
              <a:ext uri="{FF2B5EF4-FFF2-40B4-BE49-F238E27FC236}">
                <a16:creationId xmlns:a16="http://schemas.microsoft.com/office/drawing/2014/main" id="{2A9A3435-0628-8F4B-821F-D9172B6F2DDD}"/>
              </a:ext>
            </a:extLst>
          </p:cNvPr>
          <p:cNvPicPr>
            <a:picLocks noChangeAspect="1"/>
          </p:cNvPicPr>
          <p:nvPr/>
        </p:nvPicPr>
        <p:blipFill>
          <a:blip r:embed="rId2"/>
          <a:stretch>
            <a:fillRect/>
          </a:stretch>
        </p:blipFill>
        <p:spPr>
          <a:xfrm>
            <a:off x="7784529" y="3720870"/>
            <a:ext cx="1027715" cy="1027715"/>
          </a:xfrm>
          <a:prstGeom prst="rect">
            <a:avLst/>
          </a:prstGeom>
        </p:spPr>
      </p:pic>
      <p:sp>
        <p:nvSpPr>
          <p:cNvPr id="2" name="Title 1">
            <a:extLst>
              <a:ext uri="{FF2B5EF4-FFF2-40B4-BE49-F238E27FC236}">
                <a16:creationId xmlns:a16="http://schemas.microsoft.com/office/drawing/2014/main" id="{76E062D8-F475-0740-A553-B53E9E2A6E47}"/>
              </a:ext>
            </a:extLst>
          </p:cNvPr>
          <p:cNvSpPr>
            <a:spLocks noGrp="1"/>
          </p:cNvSpPr>
          <p:nvPr>
            <p:ph type="title"/>
          </p:nvPr>
        </p:nvSpPr>
        <p:spPr>
          <a:xfrm>
            <a:off x="228600" y="201168"/>
            <a:ext cx="8471263" cy="640080"/>
          </a:xfrm>
        </p:spPr>
        <p:txBody>
          <a:bodyPr/>
          <a:lstStyle/>
          <a:p>
            <a:r>
              <a:rPr lang="en-US" sz="2100" b="1" dirty="0">
                <a:latin typeface="IBM Plex Sans" panose="020B0503050000000000" pitchFamily="34" charset="77"/>
              </a:rPr>
              <a:t>Open: Monitor and optimize models deployed on any model serve engine, beyond WML </a:t>
            </a:r>
            <a:endParaRPr lang="en-US" sz="2700" dirty="0"/>
          </a:p>
        </p:txBody>
      </p:sp>
      <p:sp>
        <p:nvSpPr>
          <p:cNvPr id="6" name="Text Placeholder 2">
            <a:extLst>
              <a:ext uri="{FF2B5EF4-FFF2-40B4-BE49-F238E27FC236}">
                <a16:creationId xmlns:a16="http://schemas.microsoft.com/office/drawing/2014/main" id="{0F2FE5C4-8AB5-F840-8306-075D34005C2F}"/>
              </a:ext>
            </a:extLst>
          </p:cNvPr>
          <p:cNvSpPr>
            <a:spLocks noGrp="1"/>
          </p:cNvSpPr>
          <p:nvPr>
            <p:ph type="body" sz="quarter" idx="14"/>
          </p:nvPr>
        </p:nvSpPr>
        <p:spPr>
          <a:xfrm>
            <a:off x="297181" y="1097280"/>
            <a:ext cx="4152900" cy="1229594"/>
          </a:xfrm>
        </p:spPr>
        <p:txBody>
          <a:bodyPr/>
          <a:lstStyle/>
          <a:p>
            <a:r>
              <a:rPr lang="en-US" b="1" dirty="0"/>
              <a:t>Description:</a:t>
            </a:r>
          </a:p>
          <a:p>
            <a:r>
              <a:rPr lang="en-US" sz="1350" dirty="0"/>
              <a:t>Use Watson OpenScale to monitor models developed in a 3</a:t>
            </a:r>
            <a:r>
              <a:rPr lang="en-US" sz="1350" baseline="30000" dirty="0"/>
              <a:t>rd</a:t>
            </a:r>
            <a:r>
              <a:rPr lang="en-US" sz="1350" dirty="0"/>
              <a:t> party IDE, open source framework and hosted in a 3</a:t>
            </a:r>
            <a:r>
              <a:rPr lang="en-US" sz="1350" baseline="30000" dirty="0"/>
              <a:t>rd</a:t>
            </a:r>
            <a:r>
              <a:rPr lang="en-US" sz="1350" dirty="0"/>
              <a:t> party or private model serve engine</a:t>
            </a:r>
          </a:p>
        </p:txBody>
      </p:sp>
      <p:sp>
        <p:nvSpPr>
          <p:cNvPr id="7" name="Text Placeholder 3">
            <a:extLst>
              <a:ext uri="{FF2B5EF4-FFF2-40B4-BE49-F238E27FC236}">
                <a16:creationId xmlns:a16="http://schemas.microsoft.com/office/drawing/2014/main" id="{41908F59-C4BA-6843-B4BD-235C285F31A5}"/>
              </a:ext>
            </a:extLst>
          </p:cNvPr>
          <p:cNvSpPr>
            <a:spLocks noGrp="1"/>
          </p:cNvSpPr>
          <p:nvPr>
            <p:ph type="body" sz="quarter" idx="15"/>
          </p:nvPr>
        </p:nvSpPr>
        <p:spPr>
          <a:xfrm>
            <a:off x="297181" y="2326873"/>
            <a:ext cx="4709160" cy="2334424"/>
          </a:xfrm>
        </p:spPr>
        <p:txBody>
          <a:bodyPr>
            <a:normAutofit lnSpcReduction="10000"/>
          </a:bodyPr>
          <a:lstStyle/>
          <a:p>
            <a:r>
              <a:rPr lang="en-US" b="1" dirty="0"/>
              <a:t>Value:</a:t>
            </a:r>
            <a:endParaRPr lang="en-US" sz="1350" dirty="0"/>
          </a:p>
          <a:p>
            <a:pPr marL="214308" indent="-214308">
              <a:buFont typeface="Arial" charset="0"/>
              <a:buChar char="•"/>
            </a:pPr>
            <a:r>
              <a:rPr lang="en-US" sz="1350" dirty="0"/>
              <a:t>Automate and Operationalize AI wherever your AI and applications reside</a:t>
            </a:r>
          </a:p>
          <a:p>
            <a:pPr marL="214308" indent="-214308">
              <a:buFont typeface="Arial" charset="0"/>
              <a:buChar char="•"/>
            </a:pPr>
            <a:r>
              <a:rPr lang="en-US" sz="1350" dirty="0"/>
              <a:t>Leverage flexibility and innovation of open source model building and training frameworks</a:t>
            </a:r>
          </a:p>
          <a:p>
            <a:pPr marL="214308" indent="-214308">
              <a:buFont typeface="Arial" charset="0"/>
              <a:buChar char="•"/>
            </a:pPr>
            <a:r>
              <a:rPr lang="en-US" sz="1350" dirty="0"/>
              <a:t>Retain existing data and model pipelines deployed to support applications in production</a:t>
            </a:r>
          </a:p>
          <a:p>
            <a:pPr marL="214308" indent="-214308">
              <a:buFont typeface="Arial" charset="0"/>
              <a:buChar char="•"/>
            </a:pPr>
            <a:r>
              <a:rPr lang="en-US" sz="1350" dirty="0"/>
              <a:t>Extend investments in skills and tools deployed as part of current data science and AI stacks</a:t>
            </a:r>
          </a:p>
          <a:p>
            <a:pPr marL="257175" indent="-257175">
              <a:buFont typeface="Arial" charset="0"/>
              <a:buChar char="•"/>
            </a:pPr>
            <a:endParaRPr lang="en-US" sz="1500" dirty="0"/>
          </a:p>
        </p:txBody>
      </p:sp>
      <p:pic>
        <p:nvPicPr>
          <p:cNvPr id="18" name="Picture 17">
            <a:extLst>
              <a:ext uri="{FF2B5EF4-FFF2-40B4-BE49-F238E27FC236}">
                <a16:creationId xmlns:a16="http://schemas.microsoft.com/office/drawing/2014/main" id="{316F064B-1031-584F-8865-DB1FBC711E6C}"/>
              </a:ext>
            </a:extLst>
          </p:cNvPr>
          <p:cNvPicPr>
            <a:picLocks noChangeAspect="1"/>
          </p:cNvPicPr>
          <p:nvPr/>
        </p:nvPicPr>
        <p:blipFill>
          <a:blip r:embed="rId3"/>
          <a:stretch>
            <a:fillRect/>
          </a:stretch>
        </p:blipFill>
        <p:spPr>
          <a:xfrm>
            <a:off x="6774148" y="4080804"/>
            <a:ext cx="880040" cy="462731"/>
          </a:xfrm>
          <a:prstGeom prst="rect">
            <a:avLst/>
          </a:prstGeom>
        </p:spPr>
      </p:pic>
      <p:pic>
        <p:nvPicPr>
          <p:cNvPr id="20" name="Picture 19">
            <a:extLst>
              <a:ext uri="{FF2B5EF4-FFF2-40B4-BE49-F238E27FC236}">
                <a16:creationId xmlns:a16="http://schemas.microsoft.com/office/drawing/2014/main" id="{3502FA7F-AB3F-5844-A71D-E1ADB90E9E3D}"/>
              </a:ext>
            </a:extLst>
          </p:cNvPr>
          <p:cNvPicPr>
            <a:picLocks noChangeAspect="1"/>
          </p:cNvPicPr>
          <p:nvPr/>
        </p:nvPicPr>
        <p:blipFill>
          <a:blip r:embed="rId4"/>
          <a:stretch>
            <a:fillRect/>
          </a:stretch>
        </p:blipFill>
        <p:spPr>
          <a:xfrm>
            <a:off x="5726633" y="1569405"/>
            <a:ext cx="1047515" cy="630684"/>
          </a:xfrm>
          <a:prstGeom prst="rect">
            <a:avLst/>
          </a:prstGeom>
        </p:spPr>
      </p:pic>
      <p:pic>
        <p:nvPicPr>
          <p:cNvPr id="21" name="Picture 20">
            <a:extLst>
              <a:ext uri="{FF2B5EF4-FFF2-40B4-BE49-F238E27FC236}">
                <a16:creationId xmlns:a16="http://schemas.microsoft.com/office/drawing/2014/main" id="{2CF30B2E-C7BC-D046-9D34-11D697E4D4C2}"/>
              </a:ext>
            </a:extLst>
          </p:cNvPr>
          <p:cNvPicPr>
            <a:picLocks noChangeAspect="1"/>
          </p:cNvPicPr>
          <p:nvPr/>
        </p:nvPicPr>
        <p:blipFill>
          <a:blip r:embed="rId5"/>
          <a:stretch>
            <a:fillRect/>
          </a:stretch>
        </p:blipFill>
        <p:spPr>
          <a:xfrm>
            <a:off x="5772728" y="2394846"/>
            <a:ext cx="1001420" cy="302153"/>
          </a:xfrm>
          <a:prstGeom prst="rect">
            <a:avLst/>
          </a:prstGeom>
        </p:spPr>
      </p:pic>
      <p:pic>
        <p:nvPicPr>
          <p:cNvPr id="22" name="Picture 21">
            <a:extLst>
              <a:ext uri="{FF2B5EF4-FFF2-40B4-BE49-F238E27FC236}">
                <a16:creationId xmlns:a16="http://schemas.microsoft.com/office/drawing/2014/main" id="{7576C544-D9B0-1047-A40F-BCE777E75F40}"/>
              </a:ext>
            </a:extLst>
          </p:cNvPr>
          <p:cNvPicPr>
            <a:picLocks noChangeAspect="1"/>
          </p:cNvPicPr>
          <p:nvPr/>
        </p:nvPicPr>
        <p:blipFill>
          <a:blip r:embed="rId6"/>
          <a:stretch>
            <a:fillRect/>
          </a:stretch>
        </p:blipFill>
        <p:spPr>
          <a:xfrm>
            <a:off x="7030679" y="2446420"/>
            <a:ext cx="837213" cy="168284"/>
          </a:xfrm>
          <a:prstGeom prst="rect">
            <a:avLst/>
          </a:prstGeom>
        </p:spPr>
      </p:pic>
      <p:pic>
        <p:nvPicPr>
          <p:cNvPr id="23" name="Picture 22">
            <a:extLst>
              <a:ext uri="{FF2B5EF4-FFF2-40B4-BE49-F238E27FC236}">
                <a16:creationId xmlns:a16="http://schemas.microsoft.com/office/drawing/2014/main" id="{7BCAD670-1755-2241-A708-3A6C73D6220A}"/>
              </a:ext>
            </a:extLst>
          </p:cNvPr>
          <p:cNvPicPr>
            <a:picLocks noChangeAspect="1"/>
          </p:cNvPicPr>
          <p:nvPr/>
        </p:nvPicPr>
        <p:blipFill>
          <a:blip r:embed="rId7"/>
          <a:stretch>
            <a:fillRect/>
          </a:stretch>
        </p:blipFill>
        <p:spPr>
          <a:xfrm>
            <a:off x="7169742" y="1611428"/>
            <a:ext cx="855686" cy="460645"/>
          </a:xfrm>
          <a:prstGeom prst="rect">
            <a:avLst/>
          </a:prstGeom>
        </p:spPr>
      </p:pic>
      <p:pic>
        <p:nvPicPr>
          <p:cNvPr id="25" name="Picture 24">
            <a:extLst>
              <a:ext uri="{FF2B5EF4-FFF2-40B4-BE49-F238E27FC236}">
                <a16:creationId xmlns:a16="http://schemas.microsoft.com/office/drawing/2014/main" id="{E6EC70EF-5067-BB49-B0F7-C4109936DC2C}"/>
              </a:ext>
            </a:extLst>
          </p:cNvPr>
          <p:cNvPicPr>
            <a:picLocks noChangeAspect="1"/>
          </p:cNvPicPr>
          <p:nvPr/>
        </p:nvPicPr>
        <p:blipFill>
          <a:blip r:embed="rId8"/>
          <a:stretch>
            <a:fillRect/>
          </a:stretch>
        </p:blipFill>
        <p:spPr>
          <a:xfrm>
            <a:off x="7030679" y="2873400"/>
            <a:ext cx="768689" cy="528417"/>
          </a:xfrm>
          <a:prstGeom prst="rect">
            <a:avLst/>
          </a:prstGeom>
        </p:spPr>
      </p:pic>
      <p:pic>
        <p:nvPicPr>
          <p:cNvPr id="27" name="Picture 26">
            <a:extLst>
              <a:ext uri="{FF2B5EF4-FFF2-40B4-BE49-F238E27FC236}">
                <a16:creationId xmlns:a16="http://schemas.microsoft.com/office/drawing/2014/main" id="{C4DBDE43-3B45-CA42-A67F-B39252376067}"/>
              </a:ext>
            </a:extLst>
          </p:cNvPr>
          <p:cNvPicPr>
            <a:picLocks noChangeAspect="1"/>
          </p:cNvPicPr>
          <p:nvPr/>
        </p:nvPicPr>
        <p:blipFill>
          <a:blip r:embed="rId9"/>
          <a:stretch>
            <a:fillRect/>
          </a:stretch>
        </p:blipFill>
        <p:spPr>
          <a:xfrm>
            <a:off x="5772729" y="2930754"/>
            <a:ext cx="1022312" cy="294493"/>
          </a:xfrm>
          <a:prstGeom prst="rect">
            <a:avLst/>
          </a:prstGeom>
        </p:spPr>
      </p:pic>
      <p:pic>
        <p:nvPicPr>
          <p:cNvPr id="29" name="Picture 28">
            <a:extLst>
              <a:ext uri="{FF2B5EF4-FFF2-40B4-BE49-F238E27FC236}">
                <a16:creationId xmlns:a16="http://schemas.microsoft.com/office/drawing/2014/main" id="{CA3A545E-0AA4-C648-830E-13950E16DF03}"/>
              </a:ext>
            </a:extLst>
          </p:cNvPr>
          <p:cNvPicPr>
            <a:picLocks noChangeAspect="1"/>
          </p:cNvPicPr>
          <p:nvPr/>
        </p:nvPicPr>
        <p:blipFill>
          <a:blip r:embed="rId10"/>
          <a:stretch>
            <a:fillRect/>
          </a:stretch>
        </p:blipFill>
        <p:spPr>
          <a:xfrm>
            <a:off x="5504869" y="4133207"/>
            <a:ext cx="1228527" cy="263981"/>
          </a:xfrm>
          <a:prstGeom prst="rect">
            <a:avLst/>
          </a:prstGeom>
        </p:spPr>
      </p:pic>
      <p:sp>
        <p:nvSpPr>
          <p:cNvPr id="30" name="TextBox 29">
            <a:extLst>
              <a:ext uri="{FF2B5EF4-FFF2-40B4-BE49-F238E27FC236}">
                <a16:creationId xmlns:a16="http://schemas.microsoft.com/office/drawing/2014/main" id="{8FD4344F-2B74-F44C-99DD-84B0573C672C}"/>
              </a:ext>
            </a:extLst>
          </p:cNvPr>
          <p:cNvSpPr txBox="1"/>
          <p:nvPr/>
        </p:nvSpPr>
        <p:spPr>
          <a:xfrm>
            <a:off x="5504869" y="3692097"/>
            <a:ext cx="2876011" cy="300082"/>
          </a:xfrm>
          <a:prstGeom prst="rect">
            <a:avLst/>
          </a:prstGeom>
          <a:noFill/>
        </p:spPr>
        <p:txBody>
          <a:bodyPr wrap="square" rtlCol="0">
            <a:spAutoFit/>
          </a:bodyPr>
          <a:lstStyle/>
          <a:p>
            <a:r>
              <a:rPr lang="en-US" sz="1350" i="1" dirty="0">
                <a:solidFill>
                  <a:schemeClr val="bg2"/>
                </a:solidFill>
              </a:rPr>
              <a:t>Model serving environments</a:t>
            </a:r>
          </a:p>
        </p:txBody>
      </p:sp>
      <p:sp>
        <p:nvSpPr>
          <p:cNvPr id="31" name="TextBox 30">
            <a:extLst>
              <a:ext uri="{FF2B5EF4-FFF2-40B4-BE49-F238E27FC236}">
                <a16:creationId xmlns:a16="http://schemas.microsoft.com/office/drawing/2014/main" id="{00ACC3BE-3990-394E-9B18-D75F61F8FEE8}"/>
              </a:ext>
            </a:extLst>
          </p:cNvPr>
          <p:cNvSpPr txBox="1"/>
          <p:nvPr/>
        </p:nvSpPr>
        <p:spPr>
          <a:xfrm>
            <a:off x="5504868" y="1221278"/>
            <a:ext cx="2876011" cy="300082"/>
          </a:xfrm>
          <a:prstGeom prst="rect">
            <a:avLst/>
          </a:prstGeom>
          <a:noFill/>
        </p:spPr>
        <p:txBody>
          <a:bodyPr wrap="square" rtlCol="0">
            <a:spAutoFit/>
          </a:bodyPr>
          <a:lstStyle/>
          <a:p>
            <a:r>
              <a:rPr lang="en-US" sz="1350" i="1" dirty="0">
                <a:solidFill>
                  <a:schemeClr val="bg2"/>
                </a:solidFill>
              </a:rPr>
              <a:t>Model build/train frameworks</a:t>
            </a:r>
          </a:p>
        </p:txBody>
      </p:sp>
    </p:spTree>
    <p:extLst>
      <p:ext uri="{BB962C8B-B14F-4D97-AF65-F5344CB8AC3E}">
        <p14:creationId xmlns:p14="http://schemas.microsoft.com/office/powerpoint/2010/main" val="5791719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AF7D91BA-0E85-9947-99C3-0F3B530473F3}"/>
              </a:ext>
            </a:extLst>
          </p:cNvPr>
          <p:cNvSpPr txBox="1">
            <a:spLocks/>
          </p:cNvSpPr>
          <p:nvPr/>
        </p:nvSpPr>
        <p:spPr>
          <a:xfrm>
            <a:off x="171450" y="114286"/>
            <a:ext cx="8801101" cy="501903"/>
          </a:xfrm>
          <a:prstGeom prst="rect">
            <a:avLst/>
          </a:prstGeom>
        </p:spPr>
        <p:txBody>
          <a:bodyPr vert="horz" lIns="0" tIns="0" rIns="0" bIns="0" rtlCol="0" anchor="t" anchorCtr="0">
            <a:noAutofit/>
          </a:bodyPr>
          <a:lstStyle>
            <a:lvl1pPr algn="l" defTabSz="609585" rtl="0" eaLnBrk="1" latinLnBrk="0" hangingPunct="1">
              <a:lnSpc>
                <a:spcPct val="90000"/>
              </a:lnSpc>
              <a:spcBef>
                <a:spcPct val="0"/>
              </a:spcBef>
              <a:buNone/>
              <a:defRPr sz="2133" kern="1200">
                <a:solidFill>
                  <a:schemeClr val="bg2"/>
                </a:solidFill>
                <a:latin typeface="+mj-lt"/>
                <a:ea typeface="Arial" charset="0"/>
                <a:cs typeface="Arial" charset="0"/>
              </a:defRPr>
            </a:lvl1pPr>
          </a:lstStyle>
          <a:p>
            <a:pPr defTabSz="685766" fontAlgn="base">
              <a:spcAft>
                <a:spcPct val="0"/>
              </a:spcAft>
              <a:defRPr/>
            </a:pPr>
            <a:r>
              <a:rPr lang="en-US" sz="2100" b="1" i="1" dirty="0">
                <a:solidFill>
                  <a:srgbClr val="FFFFFF"/>
                </a:solidFill>
                <a:latin typeface="IBM Plex Sans" charset="0"/>
                <a:ea typeface="IBM Plex Sans" charset="0"/>
                <a:cs typeface="IBM Plex Sans" charset="0"/>
              </a:rPr>
              <a:t>Multi-Cloud Deployment </a:t>
            </a:r>
          </a:p>
          <a:p>
            <a:pPr defTabSz="685766" fontAlgn="base">
              <a:spcAft>
                <a:spcPct val="0"/>
              </a:spcAft>
              <a:defRPr/>
            </a:pPr>
            <a:r>
              <a:rPr lang="en-US" sz="1800" b="1" i="1" dirty="0">
                <a:solidFill>
                  <a:srgbClr val="FFFFFF"/>
                </a:solidFill>
                <a:latin typeface="IBM Plex Sans" charset="0"/>
                <a:ea typeface="IBM Plex Sans" charset="0"/>
                <a:cs typeface="IBM Plex Sans" charset="0"/>
              </a:rPr>
              <a:t>Through IBM Cloud Pak for Data</a:t>
            </a:r>
          </a:p>
          <a:p>
            <a:pPr defTabSz="685766" fontAlgn="base">
              <a:spcAft>
                <a:spcPct val="0"/>
              </a:spcAft>
              <a:defRPr/>
            </a:pPr>
            <a:r>
              <a:rPr lang="en-US" sz="2100" b="1" i="1" dirty="0">
                <a:solidFill>
                  <a:srgbClr val="FFFFFF"/>
                </a:solidFill>
                <a:latin typeface="IBM Plex Sans" charset="0"/>
                <a:ea typeface="IBM Plex Sans" charset="0"/>
                <a:cs typeface="IBM Plex Sans" charset="0"/>
              </a:rPr>
              <a:t> </a:t>
            </a:r>
          </a:p>
        </p:txBody>
      </p:sp>
      <p:sp>
        <p:nvSpPr>
          <p:cNvPr id="15" name="Slide Number Placeholder 2">
            <a:extLst>
              <a:ext uri="{FF2B5EF4-FFF2-40B4-BE49-F238E27FC236}">
                <a16:creationId xmlns:a16="http://schemas.microsoft.com/office/drawing/2014/main" id="{0B4EBB54-2A55-154B-8907-8E2F9A075432}"/>
              </a:ext>
            </a:extLst>
          </p:cNvPr>
          <p:cNvSpPr txBox="1">
            <a:spLocks/>
          </p:cNvSpPr>
          <p:nvPr/>
        </p:nvSpPr>
        <p:spPr>
          <a:xfrm>
            <a:off x="6858000" y="4826480"/>
            <a:ext cx="2057400" cy="13716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defTabSz="685783">
              <a:defRPr/>
            </a:pPr>
            <a:fld id="{D0BE6F14-FF48-0F4F-A8AA-2E3F25371E4A}" type="slidenum">
              <a:rPr lang="en-US" sz="600">
                <a:solidFill>
                  <a:srgbClr val="FFFFFF"/>
                </a:solidFill>
                <a:latin typeface="IBM Plex Sans"/>
                <a:cs typeface="Arial" charset="0"/>
              </a:rPr>
              <a:pPr algn="r" defTabSz="685783">
                <a:defRPr/>
              </a:pPr>
              <a:t>9</a:t>
            </a:fld>
            <a:endParaRPr lang="en-US" sz="600" dirty="0">
              <a:solidFill>
                <a:srgbClr val="FFFFFF"/>
              </a:solidFill>
              <a:latin typeface="IBM Plex Sans"/>
              <a:cs typeface="Arial" charset="0"/>
            </a:endParaRPr>
          </a:p>
        </p:txBody>
      </p:sp>
      <p:sp>
        <p:nvSpPr>
          <p:cNvPr id="11" name="Slide Number Placeholder 2">
            <a:extLst>
              <a:ext uri="{FF2B5EF4-FFF2-40B4-BE49-F238E27FC236}">
                <a16:creationId xmlns:a16="http://schemas.microsoft.com/office/drawing/2014/main" id="{E488AE73-4F1F-0943-84A0-47B95ACF7AC9}"/>
              </a:ext>
            </a:extLst>
          </p:cNvPr>
          <p:cNvSpPr txBox="1">
            <a:spLocks/>
          </p:cNvSpPr>
          <p:nvPr/>
        </p:nvSpPr>
        <p:spPr>
          <a:xfrm>
            <a:off x="6972300" y="4940780"/>
            <a:ext cx="2057400" cy="13716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defTabSz="685800">
              <a:defRPr/>
            </a:pPr>
            <a:fld id="{D0BE6F14-FF48-0F4F-A8AA-2E3F25371E4A}" type="slidenum">
              <a:rPr lang="en-US" sz="600">
                <a:solidFill>
                  <a:srgbClr val="000000"/>
                </a:solidFill>
                <a:latin typeface="IBM Plex Sans"/>
                <a:cs typeface="Arial" charset="0"/>
              </a:rPr>
              <a:pPr algn="r" defTabSz="685800">
                <a:defRPr/>
              </a:pPr>
              <a:t>9</a:t>
            </a:fld>
            <a:endParaRPr lang="en-US" sz="600" dirty="0">
              <a:solidFill>
                <a:srgbClr val="000000"/>
              </a:solidFill>
              <a:latin typeface="IBM Plex Sans"/>
              <a:cs typeface="Arial" charset="0"/>
            </a:endParaRPr>
          </a:p>
        </p:txBody>
      </p:sp>
      <p:sp>
        <p:nvSpPr>
          <p:cNvPr id="12" name="TextBox 11">
            <a:extLst>
              <a:ext uri="{FF2B5EF4-FFF2-40B4-BE49-F238E27FC236}">
                <a16:creationId xmlns:a16="http://schemas.microsoft.com/office/drawing/2014/main" id="{BF1A5D4C-FF8D-B842-8434-33CC2582A8F3}"/>
              </a:ext>
            </a:extLst>
          </p:cNvPr>
          <p:cNvSpPr txBox="1"/>
          <p:nvPr/>
        </p:nvSpPr>
        <p:spPr>
          <a:xfrm>
            <a:off x="413030" y="1001065"/>
            <a:ext cx="3037523" cy="3323987"/>
          </a:xfrm>
          <a:prstGeom prst="rect">
            <a:avLst/>
          </a:prstGeom>
          <a:noFill/>
        </p:spPr>
        <p:txBody>
          <a:bodyPr wrap="square" rtlCol="0">
            <a:spAutoFit/>
          </a:bodyPr>
          <a:lstStyle/>
          <a:p>
            <a:pPr marL="214313" lvl="1" indent="-214313" defTabSz="685800">
              <a:spcBef>
                <a:spcPts val="900"/>
              </a:spcBef>
              <a:buFont typeface="Arial" panose="020B0604020202020204" pitchFamily="34" charset="0"/>
              <a:buChar char="•"/>
              <a:defRPr/>
            </a:pPr>
            <a:r>
              <a:rPr lang="en-US" sz="1500" dirty="0">
                <a:solidFill>
                  <a:srgbClr val="FFFFFF"/>
                </a:solidFill>
                <a:latin typeface="IBM Plex Sans" panose="020B0503050203000203" pitchFamily="34" charset="77"/>
              </a:rPr>
              <a:t>Watson OpenScale can be deployed wherever organizations need it</a:t>
            </a:r>
          </a:p>
          <a:p>
            <a:pPr marL="557213" lvl="2" indent="-214313" defTabSz="685800">
              <a:spcBef>
                <a:spcPts val="900"/>
              </a:spcBef>
              <a:buFont typeface="Arial" panose="020B0604020202020204" pitchFamily="34" charset="0"/>
              <a:buChar char="•"/>
              <a:defRPr/>
            </a:pPr>
            <a:r>
              <a:rPr lang="en-US" sz="1500" dirty="0">
                <a:solidFill>
                  <a:srgbClr val="FFFFFF"/>
                </a:solidFill>
                <a:latin typeface="IBM Plex Sans" panose="020B0503050203000203" pitchFamily="34" charset="77"/>
              </a:rPr>
              <a:t>IBM Public Cloud</a:t>
            </a:r>
          </a:p>
          <a:p>
            <a:pPr marL="557213" lvl="2" indent="-214313" defTabSz="685800">
              <a:spcBef>
                <a:spcPts val="900"/>
              </a:spcBef>
              <a:buFont typeface="Arial" panose="020B0604020202020204" pitchFamily="34" charset="0"/>
              <a:buChar char="•"/>
              <a:defRPr/>
            </a:pPr>
            <a:r>
              <a:rPr lang="en-US" sz="1500" dirty="0">
                <a:solidFill>
                  <a:srgbClr val="FFFFFF"/>
                </a:solidFill>
                <a:latin typeface="IBM Plex Sans" panose="020B0503050203000203" pitchFamily="34" charset="77"/>
              </a:rPr>
              <a:t>IBM Cloud Pak For Data</a:t>
            </a:r>
          </a:p>
          <a:p>
            <a:pPr marL="0" lvl="1" defTabSz="685800">
              <a:spcBef>
                <a:spcPts val="900"/>
              </a:spcBef>
              <a:defRPr/>
            </a:pPr>
            <a:endParaRPr lang="en-US" sz="1500" dirty="0">
              <a:solidFill>
                <a:srgbClr val="FFFFFF"/>
              </a:solidFill>
              <a:latin typeface="IBM Plex Sans" panose="020B0503050203000203" pitchFamily="34" charset="77"/>
            </a:endParaRPr>
          </a:p>
          <a:p>
            <a:pPr marL="214313" lvl="1" indent="-214313" defTabSz="685800">
              <a:spcBef>
                <a:spcPts val="900"/>
              </a:spcBef>
              <a:buFont typeface="Arial" panose="020B0604020202020204" pitchFamily="34" charset="0"/>
              <a:buChar char="•"/>
              <a:defRPr/>
            </a:pPr>
            <a:r>
              <a:rPr lang="en-US" sz="1500" dirty="0">
                <a:solidFill>
                  <a:srgbClr val="FFFFFF"/>
                </a:solidFill>
                <a:latin typeface="IBM Plex Sans" panose="020B0503050203000203" pitchFamily="34" charset="77"/>
              </a:rPr>
              <a:t>Deployment through IBM Cloud Pak for Data provides a common installation and management experience wherever the offering is located</a:t>
            </a:r>
          </a:p>
        </p:txBody>
      </p:sp>
      <p:sp>
        <p:nvSpPr>
          <p:cNvPr id="10" name="Footer Placeholder 3">
            <a:extLst>
              <a:ext uri="{FF2B5EF4-FFF2-40B4-BE49-F238E27FC236}">
                <a16:creationId xmlns:a16="http://schemas.microsoft.com/office/drawing/2014/main" id="{F9DAA5A5-E766-3747-BE03-815C32A03D91}"/>
              </a:ext>
            </a:extLst>
          </p:cNvPr>
          <p:cNvSpPr txBox="1">
            <a:spLocks/>
          </p:cNvSpPr>
          <p:nvPr/>
        </p:nvSpPr>
        <p:spPr>
          <a:xfrm>
            <a:off x="228600" y="4826480"/>
            <a:ext cx="6400800" cy="13716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85800">
              <a:defRPr/>
            </a:pPr>
            <a:r>
              <a:rPr lang="de-DE" sz="600" dirty="0">
                <a:solidFill>
                  <a:srgbClr val="000000"/>
                </a:solidFill>
                <a:latin typeface="IBM Plex Sans"/>
              </a:rPr>
              <a:t>IBM Cloud / Watson and Cloud Platform / © 2018 IBM Corporation</a:t>
            </a:r>
            <a:endParaRPr lang="en-US" sz="600" dirty="0">
              <a:solidFill>
                <a:srgbClr val="000000"/>
              </a:solidFill>
              <a:latin typeface="IBM Plex Sans"/>
            </a:endParaRPr>
          </a:p>
        </p:txBody>
      </p:sp>
      <p:sp>
        <p:nvSpPr>
          <p:cNvPr id="2" name="Rectangle 1">
            <a:extLst>
              <a:ext uri="{FF2B5EF4-FFF2-40B4-BE49-F238E27FC236}">
                <a16:creationId xmlns:a16="http://schemas.microsoft.com/office/drawing/2014/main" id="{398E2621-7822-0F45-9652-ED2982300D1E}"/>
              </a:ext>
            </a:extLst>
          </p:cNvPr>
          <p:cNvSpPr/>
          <p:nvPr/>
        </p:nvSpPr>
        <p:spPr>
          <a:xfrm>
            <a:off x="4454800" y="33827"/>
            <a:ext cx="4704530" cy="5164437"/>
          </a:xfrm>
          <a:prstGeom prst="rect">
            <a:avLst/>
          </a:prstGeom>
          <a:solidFill>
            <a:schemeClr val="bg2"/>
          </a:solidFill>
        </p:spPr>
        <p:txBody>
          <a:bodyPr wrap="square" lIns="0" tIns="0" rIns="0" bIns="0" rtlCol="0" anchor="ctr">
            <a:noAutofit/>
          </a:bodyPr>
          <a:lstStyle/>
          <a:p>
            <a:pPr algn="ctr" defTabSz="685800">
              <a:defRPr/>
            </a:pPr>
            <a:endParaRPr lang="en-US" sz="900" dirty="0" err="1">
              <a:solidFill>
                <a:srgbClr val="FFFFFF"/>
              </a:solidFill>
              <a:latin typeface="Arial"/>
              <a:cs typeface="Arial"/>
            </a:endParaRPr>
          </a:p>
        </p:txBody>
      </p:sp>
      <p:pic>
        <p:nvPicPr>
          <p:cNvPr id="5" name="Picture 4">
            <a:extLst>
              <a:ext uri="{FF2B5EF4-FFF2-40B4-BE49-F238E27FC236}">
                <a16:creationId xmlns:a16="http://schemas.microsoft.com/office/drawing/2014/main" id="{D6493273-B8FF-424B-8AEA-BADC310FDF96}"/>
              </a:ext>
            </a:extLst>
          </p:cNvPr>
          <p:cNvPicPr>
            <a:picLocks noChangeAspect="1"/>
          </p:cNvPicPr>
          <p:nvPr/>
        </p:nvPicPr>
        <p:blipFill>
          <a:blip r:embed="rId3"/>
          <a:stretch>
            <a:fillRect/>
          </a:stretch>
        </p:blipFill>
        <p:spPr>
          <a:xfrm>
            <a:off x="5618111" y="4203136"/>
            <a:ext cx="703893" cy="688591"/>
          </a:xfrm>
          <a:prstGeom prst="rect">
            <a:avLst/>
          </a:prstGeom>
        </p:spPr>
      </p:pic>
      <p:pic>
        <p:nvPicPr>
          <p:cNvPr id="8" name="Picture 7">
            <a:extLst>
              <a:ext uri="{FF2B5EF4-FFF2-40B4-BE49-F238E27FC236}">
                <a16:creationId xmlns:a16="http://schemas.microsoft.com/office/drawing/2014/main" id="{7A5D4F9D-A97D-4C4E-8923-95933CFFA767}"/>
              </a:ext>
            </a:extLst>
          </p:cNvPr>
          <p:cNvPicPr>
            <a:picLocks noChangeAspect="1"/>
          </p:cNvPicPr>
          <p:nvPr/>
        </p:nvPicPr>
        <p:blipFill>
          <a:blip r:embed="rId4"/>
          <a:stretch>
            <a:fillRect/>
          </a:stretch>
        </p:blipFill>
        <p:spPr>
          <a:xfrm>
            <a:off x="4732114" y="3550905"/>
            <a:ext cx="722426" cy="432136"/>
          </a:xfrm>
          <a:prstGeom prst="rect">
            <a:avLst/>
          </a:prstGeom>
        </p:spPr>
      </p:pic>
      <p:pic>
        <p:nvPicPr>
          <p:cNvPr id="16" name="Picture 15" descr="A picture containing clipart&#13;&#10;&#13;&#10;Description automatically generated">
            <a:extLst>
              <a:ext uri="{FF2B5EF4-FFF2-40B4-BE49-F238E27FC236}">
                <a16:creationId xmlns:a16="http://schemas.microsoft.com/office/drawing/2014/main" id="{4816BEA5-EFDF-EC42-AE85-040E11825D07}"/>
              </a:ext>
            </a:extLst>
          </p:cNvPr>
          <p:cNvPicPr>
            <a:picLocks noChangeAspect="1"/>
          </p:cNvPicPr>
          <p:nvPr/>
        </p:nvPicPr>
        <p:blipFill>
          <a:blip r:embed="rId5"/>
          <a:stretch>
            <a:fillRect/>
          </a:stretch>
        </p:blipFill>
        <p:spPr>
          <a:xfrm>
            <a:off x="5585124" y="3543392"/>
            <a:ext cx="529964" cy="546024"/>
          </a:xfrm>
          <a:prstGeom prst="rect">
            <a:avLst/>
          </a:prstGeom>
        </p:spPr>
      </p:pic>
      <p:pic>
        <p:nvPicPr>
          <p:cNvPr id="18" name="Picture 17" descr="A close up of a logo&#13;&#10;&#13;&#10;Description automatically generated">
            <a:extLst>
              <a:ext uri="{FF2B5EF4-FFF2-40B4-BE49-F238E27FC236}">
                <a16:creationId xmlns:a16="http://schemas.microsoft.com/office/drawing/2014/main" id="{8D078D7D-5FFC-5142-A453-56B88E89A1AC}"/>
              </a:ext>
            </a:extLst>
          </p:cNvPr>
          <p:cNvPicPr>
            <a:picLocks noChangeAspect="1"/>
          </p:cNvPicPr>
          <p:nvPr/>
        </p:nvPicPr>
        <p:blipFill>
          <a:blip r:embed="rId6"/>
          <a:stretch>
            <a:fillRect/>
          </a:stretch>
        </p:blipFill>
        <p:spPr>
          <a:xfrm>
            <a:off x="6249984" y="3899854"/>
            <a:ext cx="980249" cy="577052"/>
          </a:xfrm>
          <a:prstGeom prst="rect">
            <a:avLst/>
          </a:prstGeom>
        </p:spPr>
      </p:pic>
      <p:pic>
        <p:nvPicPr>
          <p:cNvPr id="20" name="Picture 19" descr="A picture containing indoor, building&#13;&#10;&#13;&#10;Description automatically generated">
            <a:extLst>
              <a:ext uri="{FF2B5EF4-FFF2-40B4-BE49-F238E27FC236}">
                <a16:creationId xmlns:a16="http://schemas.microsoft.com/office/drawing/2014/main" id="{F5DBB4F4-F3F5-4D49-80C3-545F8C5218DB}"/>
              </a:ext>
            </a:extLst>
          </p:cNvPr>
          <p:cNvPicPr>
            <a:picLocks noChangeAspect="1"/>
          </p:cNvPicPr>
          <p:nvPr/>
        </p:nvPicPr>
        <p:blipFill>
          <a:blip r:embed="rId7"/>
          <a:stretch>
            <a:fillRect/>
          </a:stretch>
        </p:blipFill>
        <p:spPr>
          <a:xfrm>
            <a:off x="7659578" y="3772625"/>
            <a:ext cx="834892" cy="932776"/>
          </a:xfrm>
          <a:prstGeom prst="rect">
            <a:avLst/>
          </a:prstGeom>
        </p:spPr>
      </p:pic>
      <p:pic>
        <p:nvPicPr>
          <p:cNvPr id="22" name="Picture 21" descr="A picture containing clipart&#13;&#10;&#13;&#10;Description automatically generated">
            <a:extLst>
              <a:ext uri="{FF2B5EF4-FFF2-40B4-BE49-F238E27FC236}">
                <a16:creationId xmlns:a16="http://schemas.microsoft.com/office/drawing/2014/main" id="{C3559E8B-A3CA-BC4D-A174-491A57C91CAA}"/>
              </a:ext>
            </a:extLst>
          </p:cNvPr>
          <p:cNvPicPr>
            <a:picLocks noChangeAspect="1"/>
          </p:cNvPicPr>
          <p:nvPr/>
        </p:nvPicPr>
        <p:blipFill>
          <a:blip r:embed="rId8"/>
          <a:stretch>
            <a:fillRect/>
          </a:stretch>
        </p:blipFill>
        <p:spPr>
          <a:xfrm>
            <a:off x="4621538" y="4191724"/>
            <a:ext cx="896364" cy="547077"/>
          </a:xfrm>
          <a:prstGeom prst="rect">
            <a:avLst/>
          </a:prstGeom>
        </p:spPr>
      </p:pic>
      <p:grpSp>
        <p:nvGrpSpPr>
          <p:cNvPr id="30" name="Group 29">
            <a:extLst>
              <a:ext uri="{FF2B5EF4-FFF2-40B4-BE49-F238E27FC236}">
                <a16:creationId xmlns:a16="http://schemas.microsoft.com/office/drawing/2014/main" id="{08DBE27E-804A-F441-989C-41D290FD56C2}"/>
              </a:ext>
            </a:extLst>
          </p:cNvPr>
          <p:cNvGrpSpPr/>
          <p:nvPr/>
        </p:nvGrpSpPr>
        <p:grpSpPr>
          <a:xfrm>
            <a:off x="4776911" y="181749"/>
            <a:ext cx="4162178" cy="3140222"/>
            <a:chOff x="4508216" y="1424195"/>
            <a:chExt cx="7254257" cy="4684816"/>
          </a:xfrm>
        </p:grpSpPr>
        <p:sp>
          <p:nvSpPr>
            <p:cNvPr id="31" name="Rectangle 30">
              <a:extLst>
                <a:ext uri="{FF2B5EF4-FFF2-40B4-BE49-F238E27FC236}">
                  <a16:creationId xmlns:a16="http://schemas.microsoft.com/office/drawing/2014/main" id="{AFE85962-66EB-B543-99BA-F4ED3CF0395E}"/>
                </a:ext>
              </a:extLst>
            </p:cNvPr>
            <p:cNvSpPr/>
            <p:nvPr/>
          </p:nvSpPr>
          <p:spPr>
            <a:xfrm>
              <a:off x="4541225" y="1459324"/>
              <a:ext cx="3359111" cy="3618548"/>
            </a:xfrm>
            <a:prstGeom prst="rect">
              <a:avLst/>
            </a:prstGeom>
            <a:solidFill>
              <a:schemeClr val="bg1"/>
            </a:solidFill>
            <a:ln w="3175">
              <a:solidFill>
                <a:schemeClr val="tx2"/>
              </a:solidFill>
            </a:ln>
          </p:spPr>
          <p:txBody>
            <a:bodyPr wrap="square" lIns="0" tIns="0" rIns="0" bIns="0" rtlCol="0" anchor="ctr">
              <a:noAutofit/>
            </a:bodyPr>
            <a:lstStyle/>
            <a:p>
              <a:pPr algn="ctr" defTabSz="685800">
                <a:defRPr/>
              </a:pPr>
              <a:endParaRPr lang="en-US" sz="1200">
                <a:solidFill>
                  <a:srgbClr val="FFFFFF"/>
                </a:solidFill>
                <a:latin typeface="Arial" charset="0"/>
                <a:ea typeface="Arial" charset="0"/>
                <a:cs typeface="Arial" charset="0"/>
              </a:endParaRPr>
            </a:p>
          </p:txBody>
        </p:sp>
        <p:sp>
          <p:nvSpPr>
            <p:cNvPr id="32" name="Rectangle 31">
              <a:extLst>
                <a:ext uri="{FF2B5EF4-FFF2-40B4-BE49-F238E27FC236}">
                  <a16:creationId xmlns:a16="http://schemas.microsoft.com/office/drawing/2014/main" id="{E84936AA-5DB1-3E4D-808D-A1A47DE9712E}"/>
                </a:ext>
              </a:extLst>
            </p:cNvPr>
            <p:cNvSpPr/>
            <p:nvPr/>
          </p:nvSpPr>
          <p:spPr>
            <a:xfrm>
              <a:off x="8227766" y="1424195"/>
              <a:ext cx="3534707" cy="3618548"/>
            </a:xfrm>
            <a:prstGeom prst="rect">
              <a:avLst/>
            </a:prstGeom>
            <a:solidFill>
              <a:schemeClr val="bg1"/>
            </a:solidFill>
            <a:ln w="3175">
              <a:solidFill>
                <a:schemeClr val="tx2"/>
              </a:solidFill>
            </a:ln>
          </p:spPr>
          <p:txBody>
            <a:bodyPr wrap="square" lIns="0" tIns="0" rIns="0" bIns="0" rtlCol="0" anchor="ctr">
              <a:noAutofit/>
            </a:bodyPr>
            <a:lstStyle/>
            <a:p>
              <a:pPr algn="ctr" defTabSz="685800">
                <a:defRPr/>
              </a:pPr>
              <a:endParaRPr lang="en-US" sz="1200">
                <a:solidFill>
                  <a:srgbClr val="FFFFFF"/>
                </a:solidFill>
                <a:latin typeface="Arial" charset="0"/>
                <a:ea typeface="Arial" charset="0"/>
                <a:cs typeface="Arial" charset="0"/>
              </a:endParaRPr>
            </a:p>
          </p:txBody>
        </p:sp>
        <p:sp>
          <p:nvSpPr>
            <p:cNvPr id="33" name="TextBox 32">
              <a:extLst>
                <a:ext uri="{FF2B5EF4-FFF2-40B4-BE49-F238E27FC236}">
                  <a16:creationId xmlns:a16="http://schemas.microsoft.com/office/drawing/2014/main" id="{0C170165-AC02-8D49-875E-566120549EC2}"/>
                </a:ext>
              </a:extLst>
            </p:cNvPr>
            <p:cNvSpPr txBox="1"/>
            <p:nvPr/>
          </p:nvSpPr>
          <p:spPr>
            <a:xfrm>
              <a:off x="8604597" y="3690068"/>
              <a:ext cx="3045764" cy="111729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50800" rIns="0" bIns="50800" numCol="1" spcCol="38100" rtlCol="0" anchor="t">
              <a:spAutoFit/>
            </a:bodyPr>
            <a:lstStyle/>
            <a:p>
              <a:pPr algn="ctr" defTabSz="546086" hangingPunct="0">
                <a:defRPr/>
              </a:pPr>
              <a:r>
                <a:rPr lang="en-US" sz="1400" dirty="0">
                  <a:solidFill>
                    <a:srgbClr val="EAEAEA"/>
                  </a:solidFill>
                  <a:latin typeface="IBM Plex Sans" charset="0"/>
                  <a:ea typeface="IBM Plex Sans" charset="0"/>
                  <a:cs typeface="IBM Plex Sans" charset="0"/>
                  <a:sym typeface="Helvetica Neue Light"/>
                </a:rPr>
                <a:t>Cloud native, behind the firewall, client managed</a:t>
              </a:r>
              <a:endParaRPr lang="en-US" sz="1400" b="1" dirty="0">
                <a:solidFill>
                  <a:srgbClr val="FFFFFF"/>
                </a:solidFill>
                <a:latin typeface="IBM Plex Sans Text" charset="0"/>
                <a:ea typeface="IBM Plex Sans Text" charset="0"/>
                <a:cs typeface="IBM Plex Sans Text" charset="0"/>
                <a:sym typeface="Helvetica Neue Light"/>
              </a:endParaRPr>
            </a:p>
          </p:txBody>
        </p:sp>
        <p:sp>
          <p:nvSpPr>
            <p:cNvPr id="34" name="Shape 129">
              <a:extLst>
                <a:ext uri="{FF2B5EF4-FFF2-40B4-BE49-F238E27FC236}">
                  <a16:creationId xmlns:a16="http://schemas.microsoft.com/office/drawing/2014/main" id="{33729C86-7C73-D141-9301-84A76EBB0890}"/>
                </a:ext>
              </a:extLst>
            </p:cNvPr>
            <p:cNvSpPr/>
            <p:nvPr/>
          </p:nvSpPr>
          <p:spPr>
            <a:xfrm>
              <a:off x="8962362" y="3018803"/>
              <a:ext cx="2065512" cy="413248"/>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t">
              <a:spAutoFit/>
            </a:bodyPr>
            <a:lstStyle>
              <a:lvl1pPr algn="ctr" defTabSz="815975">
                <a:defRPr sz="1100"/>
              </a:lvl1pPr>
            </a:lstStyle>
            <a:p>
              <a:pPr defTabSz="611981">
                <a:defRPr/>
              </a:pPr>
              <a:r>
                <a:rPr lang="en-US" sz="1800" dirty="0">
                  <a:solidFill>
                    <a:srgbClr val="FFFFFF"/>
                  </a:solidFill>
                  <a:latin typeface="IBM Plex Sans Text" charset="0"/>
                  <a:ea typeface="IBM Plex Sans Text" charset="0"/>
                  <a:cs typeface="IBM Plex Sans Text" charset="0"/>
                </a:rPr>
                <a:t>PRIVATE</a:t>
              </a:r>
              <a:endParaRPr sz="1800" dirty="0">
                <a:solidFill>
                  <a:srgbClr val="FFFFFF"/>
                </a:solidFill>
                <a:latin typeface="IBM Plex Sans Text" charset="0"/>
                <a:ea typeface="IBM Plex Sans Text" charset="0"/>
                <a:cs typeface="IBM Plex Sans Text" charset="0"/>
              </a:endParaRPr>
            </a:p>
          </p:txBody>
        </p:sp>
        <p:pic>
          <p:nvPicPr>
            <p:cNvPr id="35" name="Picture 34">
              <a:extLst>
                <a:ext uri="{FF2B5EF4-FFF2-40B4-BE49-F238E27FC236}">
                  <a16:creationId xmlns:a16="http://schemas.microsoft.com/office/drawing/2014/main" id="{8554BA4C-1776-814F-86BA-FF875CD743B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532414" y="1678775"/>
              <a:ext cx="791872" cy="967738"/>
            </a:xfrm>
            <a:prstGeom prst="rect">
              <a:avLst/>
            </a:prstGeom>
            <a:ln>
              <a:noFill/>
            </a:ln>
          </p:spPr>
        </p:pic>
        <p:sp>
          <p:nvSpPr>
            <p:cNvPr id="36" name="TextBox 35">
              <a:extLst>
                <a:ext uri="{FF2B5EF4-FFF2-40B4-BE49-F238E27FC236}">
                  <a16:creationId xmlns:a16="http://schemas.microsoft.com/office/drawing/2014/main" id="{535920B7-44C2-3545-96C8-7D1D17F013A0}"/>
                </a:ext>
              </a:extLst>
            </p:cNvPr>
            <p:cNvSpPr txBox="1"/>
            <p:nvPr/>
          </p:nvSpPr>
          <p:spPr>
            <a:xfrm>
              <a:off x="4760420" y="3562603"/>
              <a:ext cx="2714799" cy="12320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50800" rIns="0" bIns="50800" numCol="1" spcCol="38100" rtlCol="0" anchor="t">
              <a:spAutoFit/>
            </a:bodyPr>
            <a:lstStyle/>
            <a:p>
              <a:pPr algn="ctr" defTabSz="685800">
                <a:spcBef>
                  <a:spcPts val="600"/>
                </a:spcBef>
                <a:defRPr/>
              </a:pPr>
              <a:r>
                <a:rPr lang="en-US" sz="1400" dirty="0">
                  <a:solidFill>
                    <a:srgbClr val="EAEAEA"/>
                  </a:solidFill>
                  <a:latin typeface="IBM Plex Sans" charset="0"/>
                  <a:ea typeface="IBM Plex Sans" charset="0"/>
                  <a:cs typeface="IBM Plex Sans" charset="0"/>
                  <a:sym typeface="Helvetica Neue Light"/>
                </a:rPr>
                <a:t>Maximize on cloud agility and economics</a:t>
              </a:r>
            </a:p>
          </p:txBody>
        </p:sp>
        <p:sp>
          <p:nvSpPr>
            <p:cNvPr id="37" name="Shape 129">
              <a:extLst>
                <a:ext uri="{FF2B5EF4-FFF2-40B4-BE49-F238E27FC236}">
                  <a16:creationId xmlns:a16="http://schemas.microsoft.com/office/drawing/2014/main" id="{4DDE5F6B-C830-614E-9A40-0BE223355839}"/>
                </a:ext>
              </a:extLst>
            </p:cNvPr>
            <p:cNvSpPr/>
            <p:nvPr/>
          </p:nvSpPr>
          <p:spPr>
            <a:xfrm>
              <a:off x="5145885" y="2974284"/>
              <a:ext cx="2149790" cy="413248"/>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t">
              <a:spAutoFit/>
            </a:bodyPr>
            <a:lstStyle>
              <a:lvl1pPr algn="ctr" defTabSz="815975">
                <a:defRPr sz="1100"/>
              </a:lvl1pPr>
            </a:lstStyle>
            <a:p>
              <a:pPr defTabSz="611981">
                <a:defRPr/>
              </a:pPr>
              <a:r>
                <a:rPr lang="en-US" sz="1800" dirty="0">
                  <a:solidFill>
                    <a:srgbClr val="EAEAEA">
                      <a:lumMod val="20000"/>
                      <a:lumOff val="80000"/>
                    </a:srgbClr>
                  </a:solidFill>
                  <a:latin typeface="IBM Plex Sans Text" charset="0"/>
                  <a:ea typeface="IBM Plex Sans Text" charset="0"/>
                  <a:cs typeface="IBM Plex Sans Text" charset="0"/>
                </a:rPr>
                <a:t>PUBLIC</a:t>
              </a:r>
              <a:endParaRPr sz="1800" dirty="0">
                <a:solidFill>
                  <a:srgbClr val="EAEAEA">
                    <a:lumMod val="20000"/>
                    <a:lumOff val="80000"/>
                  </a:srgbClr>
                </a:solidFill>
                <a:latin typeface="IBM Plex Sans Text" charset="0"/>
                <a:ea typeface="IBM Plex Sans Text" charset="0"/>
                <a:cs typeface="IBM Plex Sans Text" charset="0"/>
              </a:endParaRPr>
            </a:p>
          </p:txBody>
        </p:sp>
        <p:pic>
          <p:nvPicPr>
            <p:cNvPr id="38" name="Picture 37">
              <a:extLst>
                <a:ext uri="{FF2B5EF4-FFF2-40B4-BE49-F238E27FC236}">
                  <a16:creationId xmlns:a16="http://schemas.microsoft.com/office/drawing/2014/main" id="{CBAF0247-7696-1A49-ADD1-BFC02196FA2F}"/>
                </a:ext>
              </a:extLst>
            </p:cNvPr>
            <p:cNvPicPr>
              <a:picLocks noChangeAspect="1"/>
            </p:cNvPicPr>
            <p:nvPr/>
          </p:nvPicPr>
          <p:blipFill>
            <a:blip r:embed="rId10"/>
            <a:stretch>
              <a:fillRect/>
            </a:stretch>
          </p:blipFill>
          <p:spPr>
            <a:xfrm>
              <a:off x="5816614" y="1676073"/>
              <a:ext cx="965937" cy="907395"/>
            </a:xfrm>
            <a:prstGeom prst="rect">
              <a:avLst/>
            </a:prstGeom>
          </p:spPr>
        </p:pic>
        <p:sp>
          <p:nvSpPr>
            <p:cNvPr id="39" name="Rectangle 38">
              <a:extLst>
                <a:ext uri="{FF2B5EF4-FFF2-40B4-BE49-F238E27FC236}">
                  <a16:creationId xmlns:a16="http://schemas.microsoft.com/office/drawing/2014/main" id="{6F487965-8BA7-674F-B8FD-B2F61133F73F}"/>
                </a:ext>
              </a:extLst>
            </p:cNvPr>
            <p:cNvSpPr/>
            <p:nvPr/>
          </p:nvSpPr>
          <p:spPr>
            <a:xfrm>
              <a:off x="4508216" y="5168054"/>
              <a:ext cx="7254257" cy="94095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r>
                <a:rPr lang="en-US" sz="1400" b="1" dirty="0">
                  <a:solidFill>
                    <a:srgbClr val="EAEAEA"/>
                  </a:solidFill>
                  <a:latin typeface="IBM Plex Sans" charset="0"/>
                  <a:ea typeface="IBM Plex Sans" charset="0"/>
                  <a:cs typeface="IBM Plex Sans" charset="0"/>
                </a:rPr>
                <a:t>Cloud Native Experience</a:t>
              </a:r>
            </a:p>
            <a:p>
              <a:pPr algn="ctr" defTabSz="685800">
                <a:defRPr/>
              </a:pPr>
              <a:r>
                <a:rPr lang="en-US" sz="1400" dirty="0">
                  <a:solidFill>
                    <a:srgbClr val="EAEAEA"/>
                  </a:solidFill>
                  <a:latin typeface="IBM Plex Sans" charset="0"/>
                  <a:ea typeface="IBM Plex Sans" charset="0"/>
                  <a:cs typeface="IBM Plex Sans" charset="0"/>
                  <a:sym typeface="Helvetica Neue Light"/>
                </a:rPr>
                <a:t>Regardless of which cloud you choose, you get market leading Watson capabilities.  </a:t>
              </a:r>
              <a:endParaRPr lang="en-US" sz="1400" b="1" dirty="0">
                <a:solidFill>
                  <a:srgbClr val="EAEAEA"/>
                </a:solidFill>
                <a:latin typeface="IBM Plex Sans" charset="0"/>
                <a:ea typeface="IBM Plex Sans" charset="0"/>
                <a:cs typeface="IBM Plex Sans" charset="0"/>
              </a:endParaRPr>
            </a:p>
          </p:txBody>
        </p:sp>
        <p:sp>
          <p:nvSpPr>
            <p:cNvPr id="40" name="Rectangle 39">
              <a:extLst>
                <a:ext uri="{FF2B5EF4-FFF2-40B4-BE49-F238E27FC236}">
                  <a16:creationId xmlns:a16="http://schemas.microsoft.com/office/drawing/2014/main" id="{A8E77F58-BF92-524D-8487-62955CE4A64E}"/>
                </a:ext>
              </a:extLst>
            </p:cNvPr>
            <p:cNvSpPr/>
            <p:nvPr/>
          </p:nvSpPr>
          <p:spPr>
            <a:xfrm>
              <a:off x="4541226" y="4462885"/>
              <a:ext cx="3094013" cy="579858"/>
            </a:xfrm>
            <a:prstGeom prst="rect">
              <a:avLst/>
            </a:prstGeom>
          </p:spPr>
          <p:txBody>
            <a:bodyPr wrap="square" lIns="0" tIns="0" rIns="0" bIns="0" rtlCol="0" anchor="ctr">
              <a:noAutofit/>
            </a:bodyPr>
            <a:lstStyle/>
            <a:p>
              <a:pPr algn="ctr" defTabSz="685800">
                <a:defRPr/>
              </a:pPr>
              <a:endParaRPr lang="en-US" sz="900" dirty="0" err="1">
                <a:solidFill>
                  <a:srgbClr val="FFFFFF"/>
                </a:solidFill>
                <a:latin typeface="Arial"/>
                <a:cs typeface="Arial"/>
              </a:endParaRPr>
            </a:p>
          </p:txBody>
        </p:sp>
      </p:grpSp>
    </p:spTree>
    <p:extLst>
      <p:ext uri="{BB962C8B-B14F-4D97-AF65-F5344CB8AC3E}">
        <p14:creationId xmlns:p14="http://schemas.microsoft.com/office/powerpoint/2010/main" val="338189930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IBM_Cloud_Presentation_INTERIM_2017_V01_Plex">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6" id="{9B69DC36-69DC-9F44-A4AC-DEF3F2BC1EC0}" vid="{AF1C2765-009A-4249-AB0D-41CA8D127B1B}"/>
    </a:ext>
  </a:extLst>
</a:theme>
</file>

<file path=ppt/theme/theme10.xml><?xml version="1.0" encoding="utf-8"?>
<a:theme xmlns:a="http://schemas.openxmlformats.org/drawingml/2006/main" name="4_blk_background_2017">
  <a:themeElements>
    <a:clrScheme name="Custom 34">
      <a:dk1>
        <a:srgbClr val="000000"/>
      </a:dk1>
      <a:lt1>
        <a:srgbClr val="031973"/>
      </a:lt1>
      <a:dk2>
        <a:srgbClr val="F3F3F3"/>
      </a:dk2>
      <a:lt2>
        <a:srgbClr val="FFFFFF"/>
      </a:lt2>
      <a:accent1>
        <a:srgbClr val="6BA5FF"/>
      </a:accent1>
      <a:accent2>
        <a:srgbClr val="0F6DFF"/>
      </a:accent2>
      <a:accent3>
        <a:srgbClr val="0549DA"/>
      </a:accent3>
      <a:accent4>
        <a:srgbClr val="0DB5B3"/>
      </a:accent4>
      <a:accent5>
        <a:srgbClr val="4F2096"/>
      </a:accent5>
      <a:accent6>
        <a:srgbClr val="914BFA"/>
      </a:accent6>
      <a:hlink>
        <a:srgbClr val="0F6DFF"/>
      </a:hlink>
      <a:folHlink>
        <a:srgbClr val="D8D8D8"/>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1" id="{F3F2C437-0CDE-AF48-8CC9-CF6DD60568D9}" vid="{A3D93B67-170F-1B4A-91B7-F55F30A53277}"/>
    </a:ext>
  </a:extLst>
</a:theme>
</file>

<file path=ppt/theme/theme11.xml><?xml version="1.0" encoding="utf-8"?>
<a:theme xmlns:a="http://schemas.openxmlformats.org/drawingml/2006/main" name="9_blk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6" id="{9B69DC36-69DC-9F44-A4AC-DEF3F2BC1EC0}" vid="{AF1C2765-009A-4249-AB0D-41CA8D127B1B}"/>
    </a:ext>
  </a:extLst>
</a:theme>
</file>

<file path=ppt/theme/theme12.xml><?xml version="1.0" encoding="utf-8"?>
<a:theme xmlns:a="http://schemas.openxmlformats.org/drawingml/2006/main" name="blk_background_2017">
  <a:themeElements>
    <a:clrScheme name="Custom 49">
      <a:dk1>
        <a:srgbClr val="000000"/>
      </a:dk1>
      <a:lt1>
        <a:srgbClr val="000000"/>
      </a:lt1>
      <a:dk2>
        <a:srgbClr val="EAEAEA"/>
      </a:dk2>
      <a:lt2>
        <a:srgbClr val="FFFFFF"/>
      </a:lt2>
      <a:accent1>
        <a:srgbClr val="8F8B8B"/>
      </a:accent1>
      <a:accent2>
        <a:srgbClr val="0F6FFF"/>
      </a:accent2>
      <a:accent3>
        <a:srgbClr val="20D5D2"/>
      </a:accent3>
      <a:accent4>
        <a:srgbClr val="8F8B8B"/>
      </a:accent4>
      <a:accent5>
        <a:srgbClr val="6E177D"/>
      </a:accent5>
      <a:accent6>
        <a:srgbClr val="DB2663"/>
      </a:accent6>
      <a:hlink>
        <a:srgbClr val="0F6F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Cloud_Presentation_2018_V01_Plex" id="{E4F078EA-58AF-6C4E-BE35-690E66F1C43A}" vid="{CBAA68B9-7875-FE41-9AE2-43D2BA4EACF6}"/>
    </a:ext>
  </a:extLst>
</a:theme>
</file>

<file path=ppt/theme/theme13.xml><?xml version="1.0" encoding="utf-8"?>
<a:theme xmlns:a="http://schemas.openxmlformats.org/drawingml/2006/main" name="7_blk_background_2017">
  <a:themeElements>
    <a:clrScheme name="Custom 2">
      <a:dk1>
        <a:srgbClr val="000000"/>
      </a:dk1>
      <a:lt1>
        <a:srgbClr val="031973"/>
      </a:lt1>
      <a:dk2>
        <a:srgbClr val="F3F3F3"/>
      </a:dk2>
      <a:lt2>
        <a:srgbClr val="FFFFFF"/>
      </a:lt2>
      <a:accent1>
        <a:srgbClr val="6BA5FF"/>
      </a:accent1>
      <a:accent2>
        <a:srgbClr val="0F6DFF"/>
      </a:accent2>
      <a:accent3>
        <a:srgbClr val="0549DA"/>
      </a:accent3>
      <a:accent4>
        <a:srgbClr val="0DB5B3"/>
      </a:accent4>
      <a:accent5>
        <a:srgbClr val="4F2096"/>
      </a:accent5>
      <a:accent6>
        <a:srgbClr val="914BFA"/>
      </a:accent6>
      <a:hlink>
        <a:srgbClr val="FAFAFF"/>
      </a:hlink>
      <a:folHlink>
        <a:srgbClr val="FFFFFF"/>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1" id="{F3F2C437-0CDE-AF48-8CC9-CF6DD60568D9}" vid="{A3D93B67-170F-1B4A-91B7-F55F30A53277}"/>
    </a:ext>
  </a:extLst>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2_Dark Background">
  <a:themeElements>
    <a:clrScheme name="IBM Services Palette Final">
      <a:dk1>
        <a:srgbClr val="000000"/>
      </a:dk1>
      <a:lt1>
        <a:srgbClr val="051243"/>
      </a:lt1>
      <a:dk2>
        <a:srgbClr val="F3F3F3"/>
      </a:dk2>
      <a:lt2>
        <a:srgbClr val="FFFFFF"/>
      </a:lt2>
      <a:accent1>
        <a:srgbClr val="6EA6FF"/>
      </a:accent1>
      <a:accent2>
        <a:srgbClr val="0F6DFF"/>
      </a:accent2>
      <a:accent3>
        <a:srgbClr val="0530AD"/>
      </a:accent3>
      <a:accent4>
        <a:srgbClr val="00BAB6"/>
      </a:accent4>
      <a:accent5>
        <a:srgbClr val="924CFC"/>
      </a:accent5>
      <a:accent6>
        <a:srgbClr val="D7306D"/>
      </a:accent6>
      <a:hlink>
        <a:srgbClr val="0F6DFF"/>
      </a:hlink>
      <a:folHlink>
        <a:srgbClr val="E0E0E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gn="l">
          <a:defRPr sz="2000" dirty="0">
            <a:latin typeface="IBM Plex Sans" panose="020B0503050000000000"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2"/>
          </a:solidFill>
          <a:tailEnd type="triangle"/>
        </a:ln>
      </a:spPr>
      <a:bodyPr/>
      <a:lstStyle/>
      <a:style>
        <a:lnRef idx="1">
          <a:schemeClr val="accent1"/>
        </a:lnRef>
        <a:fillRef idx="0">
          <a:schemeClr val="accent1"/>
        </a:fillRef>
        <a:effectRef idx="0">
          <a:schemeClr val="accent1"/>
        </a:effectRef>
        <a:fontRef idx="minor">
          <a:schemeClr val="tx1"/>
        </a:fontRef>
      </a:style>
    </a:lnDef>
    <a:txDef>
      <a:spPr/>
      <a:bodyPr wrap="square" lIns="91440" tIns="45720" rIns="91440" bIns="45720" rtlCol="0">
        <a:noAutofit/>
      </a:bodyPr>
      <a:lstStyle>
        <a:defPPr>
          <a:lnSpc>
            <a:spcPct val="105000"/>
          </a:lnSpc>
          <a:spcBef>
            <a:spcPts val="1000"/>
          </a:spcBef>
          <a:defRPr sz="2000" dirty="0" err="1" smtClean="0">
            <a:solidFill>
              <a:schemeClr val="tx1"/>
            </a:solidFill>
            <a:latin typeface="IBM Plex Sans" charset="0"/>
            <a:ea typeface="IBM Plex Sans" charset="0"/>
            <a:cs typeface="IBM Plex Sans"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8_blk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6" id="{9B69DC36-69DC-9F44-A4AC-DEF3F2BC1EC0}" vid="{AF1C2765-009A-4249-AB0D-41CA8D127B1B}"/>
    </a:ext>
  </a:extLst>
</a:theme>
</file>

<file path=ppt/theme/theme4.xml><?xml version="1.0" encoding="utf-8"?>
<a:theme xmlns:a="http://schemas.openxmlformats.org/drawingml/2006/main" name="16_blk_background_2017">
  <a:themeElements>
    <a:clrScheme name="Custom 2">
      <a:dk1>
        <a:srgbClr val="000000"/>
      </a:dk1>
      <a:lt1>
        <a:srgbClr val="031973"/>
      </a:lt1>
      <a:dk2>
        <a:srgbClr val="F3F3F3"/>
      </a:dk2>
      <a:lt2>
        <a:srgbClr val="FFFFFF"/>
      </a:lt2>
      <a:accent1>
        <a:srgbClr val="6BA5FF"/>
      </a:accent1>
      <a:accent2>
        <a:srgbClr val="0F6DFF"/>
      </a:accent2>
      <a:accent3>
        <a:srgbClr val="0549DA"/>
      </a:accent3>
      <a:accent4>
        <a:srgbClr val="0DB5B3"/>
      </a:accent4>
      <a:accent5>
        <a:srgbClr val="4F2096"/>
      </a:accent5>
      <a:accent6>
        <a:srgbClr val="914BFA"/>
      </a:accent6>
      <a:hlink>
        <a:srgbClr val="FAFAFF"/>
      </a:hlink>
      <a:folHlink>
        <a:srgbClr val="FFFFFF"/>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1" id="{F3F2C437-0CDE-AF48-8CC9-CF6DD60568D9}" vid="{A3D93B67-170F-1B4A-91B7-F55F30A53277}"/>
    </a:ext>
  </a:extLst>
</a:theme>
</file>

<file path=ppt/theme/theme5.xml><?xml version="1.0" encoding="utf-8"?>
<a:theme xmlns:a="http://schemas.openxmlformats.org/drawingml/2006/main" name="17_blk_background_2017">
  <a:themeElements>
    <a:clrScheme name="Custom 34">
      <a:dk1>
        <a:srgbClr val="000000"/>
      </a:dk1>
      <a:lt1>
        <a:srgbClr val="031973"/>
      </a:lt1>
      <a:dk2>
        <a:srgbClr val="F3F3F3"/>
      </a:dk2>
      <a:lt2>
        <a:srgbClr val="FFFFFF"/>
      </a:lt2>
      <a:accent1>
        <a:srgbClr val="6BA5FF"/>
      </a:accent1>
      <a:accent2>
        <a:srgbClr val="0F6DFF"/>
      </a:accent2>
      <a:accent3>
        <a:srgbClr val="0549DA"/>
      </a:accent3>
      <a:accent4>
        <a:srgbClr val="0DB5B3"/>
      </a:accent4>
      <a:accent5>
        <a:srgbClr val="4F2096"/>
      </a:accent5>
      <a:accent6>
        <a:srgbClr val="914BFA"/>
      </a:accent6>
      <a:hlink>
        <a:srgbClr val="0F6DFF"/>
      </a:hlink>
      <a:folHlink>
        <a:srgbClr val="D8D8D8"/>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Watson Data &amp; AI - Analyst Consult - March 2018" id="{D1C51D2A-45D3-FA49-B18A-3CD30CE0675E}" vid="{915D646D-48F6-4F44-A43A-320A5FF82528}"/>
    </a:ext>
  </a:extLst>
</a:theme>
</file>

<file path=ppt/theme/theme6.xml><?xml version="1.0" encoding="utf-8"?>
<a:theme xmlns:a="http://schemas.openxmlformats.org/drawingml/2006/main" name="5_Color Block">
  <a:themeElements>
    <a:clrScheme name="IBM Services Palette Final">
      <a:dk1>
        <a:srgbClr val="000000"/>
      </a:dk1>
      <a:lt1>
        <a:srgbClr val="051243"/>
      </a:lt1>
      <a:dk2>
        <a:srgbClr val="F3F3F3"/>
      </a:dk2>
      <a:lt2>
        <a:srgbClr val="FFFFFF"/>
      </a:lt2>
      <a:accent1>
        <a:srgbClr val="6EA6FF"/>
      </a:accent1>
      <a:accent2>
        <a:srgbClr val="0F6DFF"/>
      </a:accent2>
      <a:accent3>
        <a:srgbClr val="0530AD"/>
      </a:accent3>
      <a:accent4>
        <a:srgbClr val="00BAB6"/>
      </a:accent4>
      <a:accent5>
        <a:srgbClr val="924CFC"/>
      </a:accent5>
      <a:accent6>
        <a:srgbClr val="D7306D"/>
      </a:accent6>
      <a:hlink>
        <a:srgbClr val="0F6DFF"/>
      </a:hlink>
      <a:folHlink>
        <a:srgbClr val="E0E0E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bodyPr wrap="square" lIns="0" tIns="0" rIns="0" bIns="0" rtlCol="0">
        <a:noAutofit/>
      </a:bodyPr>
      <a:lstStyle>
        <a:defPPr>
          <a:lnSpc>
            <a:spcPct val="105000"/>
          </a:lnSpc>
          <a:spcBef>
            <a:spcPts val="1000"/>
          </a:spcBef>
          <a:defRPr sz="2000" dirty="0" err="1" smtClean="0">
            <a:solidFill>
              <a:schemeClr val="bg2"/>
            </a:solidFill>
            <a:latin typeface="IBM Plex Sans" charset="0"/>
            <a:ea typeface="IBM Plex Sans" charset="0"/>
            <a:cs typeface="IBM Plex Sans"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3_blk_background_2017">
  <a:themeElements>
    <a:clrScheme name="Custom 2">
      <a:dk1>
        <a:srgbClr val="000000"/>
      </a:dk1>
      <a:lt1>
        <a:srgbClr val="000E5E"/>
      </a:lt1>
      <a:dk2>
        <a:srgbClr val="EAEAEA"/>
      </a:dk2>
      <a:lt2>
        <a:srgbClr val="FFFFFF"/>
      </a:lt2>
      <a:accent1>
        <a:srgbClr val="69A6FF"/>
      </a:accent1>
      <a:accent2>
        <a:srgbClr val="0064FF"/>
      </a:accent2>
      <a:accent3>
        <a:srgbClr val="003BC9"/>
      </a:accent3>
      <a:accent4>
        <a:srgbClr val="BB8EFF"/>
      </a:accent4>
      <a:accent5>
        <a:srgbClr val="6E177D"/>
      </a:accent5>
      <a:accent6>
        <a:srgbClr val="20D5D2"/>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Watson_presentation_template" id="{3596A0D1-ED97-224C-9AC3-B3B1AFFC03F1}" vid="{CB59F96B-D893-E545-AC82-604AA9AE6CB9}"/>
    </a:ext>
  </a:extLst>
</a:theme>
</file>

<file path=ppt/theme/theme8.xml><?xml version="1.0" encoding="utf-8"?>
<a:theme xmlns:a="http://schemas.openxmlformats.org/drawingml/2006/main" name="13_blk_background_2017">
  <a:themeElements>
    <a:clrScheme name="Custom 49">
      <a:dk1>
        <a:srgbClr val="000000"/>
      </a:dk1>
      <a:lt1>
        <a:srgbClr val="000000"/>
      </a:lt1>
      <a:dk2>
        <a:srgbClr val="EAEAEA"/>
      </a:dk2>
      <a:lt2>
        <a:srgbClr val="FFFFFF"/>
      </a:lt2>
      <a:accent1>
        <a:srgbClr val="8F8B8B"/>
      </a:accent1>
      <a:accent2>
        <a:srgbClr val="0F6FFF"/>
      </a:accent2>
      <a:accent3>
        <a:srgbClr val="20D5D2"/>
      </a:accent3>
      <a:accent4>
        <a:srgbClr val="8F8B8B"/>
      </a:accent4>
      <a:accent5>
        <a:srgbClr val="6E177D"/>
      </a:accent5>
      <a:accent6>
        <a:srgbClr val="DB2663"/>
      </a:accent6>
      <a:hlink>
        <a:srgbClr val="0F6F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Cloud_Presentation_2018_V01_Plex" id="{E4F078EA-58AF-6C4E-BE35-690E66F1C43A}" vid="{CBAA68B9-7875-FE41-9AE2-43D2BA4EACF6}"/>
    </a:ext>
  </a:extLst>
</a:theme>
</file>

<file path=ppt/theme/theme9.xml><?xml version="1.0" encoding="utf-8"?>
<a:theme xmlns:a="http://schemas.openxmlformats.org/drawingml/2006/main" name="3_wht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6" id="{9B69DC36-69DC-9F44-A4AC-DEF3F2BC1EC0}" vid="{A022B6EB-307D-AB45-ACB7-EBB7A58A12E8}"/>
    </a:ext>
  </a:extLst>
</a:theme>
</file>

<file path=docProps/app.xml><?xml version="1.0" encoding="utf-8"?>
<Properties xmlns="http://schemas.openxmlformats.org/officeDocument/2006/extended-properties" xmlns:vt="http://schemas.openxmlformats.org/officeDocument/2006/docPropsVTypes">
  <TotalTime>111951</TotalTime>
  <Words>2151</Words>
  <Application>Microsoft Macintosh PowerPoint</Application>
  <PresentationFormat>On-screen Show (16:9)</PresentationFormat>
  <Paragraphs>367</Paragraphs>
  <Slides>20</Slides>
  <Notes>9</Notes>
  <HiddenSlides>0</HiddenSlides>
  <MMClips>0</MMClips>
  <ScaleCrop>false</ScaleCrop>
  <HeadingPairs>
    <vt:vector size="8" baseType="variant">
      <vt:variant>
        <vt:lpstr>Fonts Used</vt:lpstr>
      </vt:variant>
      <vt:variant>
        <vt:i4>14</vt:i4>
      </vt:variant>
      <vt:variant>
        <vt:lpstr>Theme</vt:lpstr>
      </vt:variant>
      <vt:variant>
        <vt:i4>13</vt:i4>
      </vt:variant>
      <vt:variant>
        <vt:lpstr>Embedded OLE Servers</vt:lpstr>
      </vt:variant>
      <vt:variant>
        <vt:i4>1</vt:i4>
      </vt:variant>
      <vt:variant>
        <vt:lpstr>Slide Titles</vt:lpstr>
      </vt:variant>
      <vt:variant>
        <vt:i4>20</vt:i4>
      </vt:variant>
    </vt:vector>
  </HeadingPairs>
  <TitlesOfParts>
    <vt:vector size="48" baseType="lpstr">
      <vt:lpstr>.AppleSystemUIFont</vt:lpstr>
      <vt:lpstr>Arial</vt:lpstr>
      <vt:lpstr>Arial Regular</vt:lpstr>
      <vt:lpstr>Calibri</vt:lpstr>
      <vt:lpstr>HelvNeue Light for IBM</vt:lpstr>
      <vt:lpstr>IBM Plex Mono Light</vt:lpstr>
      <vt:lpstr>IBM Plex Sans</vt:lpstr>
      <vt:lpstr>IBM Plex Sans Regular</vt:lpstr>
      <vt:lpstr>IBM Plex Sans Text</vt:lpstr>
      <vt:lpstr>Ink Free</vt:lpstr>
      <vt:lpstr>LucidaGrande</vt:lpstr>
      <vt:lpstr>System Font Regular</vt:lpstr>
      <vt:lpstr>Times New Roman</vt:lpstr>
      <vt:lpstr>Wingdings</vt:lpstr>
      <vt:lpstr>IBM_Cloud_Presentation_INTERIM_2017_V01_Plex</vt:lpstr>
      <vt:lpstr>2_Dark Background</vt:lpstr>
      <vt:lpstr>8_blk_background_2017</vt:lpstr>
      <vt:lpstr>16_blk_background_2017</vt:lpstr>
      <vt:lpstr>17_blk_background_2017</vt:lpstr>
      <vt:lpstr>5_Color Block</vt:lpstr>
      <vt:lpstr>3_blk_background_2017</vt:lpstr>
      <vt:lpstr>13_blk_background_2017</vt:lpstr>
      <vt:lpstr>3_wht_background_2017</vt:lpstr>
      <vt:lpstr>4_blk_background_2017</vt:lpstr>
      <vt:lpstr>9_blk_background_2017</vt:lpstr>
      <vt:lpstr>blk_background_2017</vt:lpstr>
      <vt:lpstr>7_blk_background_2017</vt:lpstr>
      <vt:lpstr>think-cell Slide</vt:lpstr>
      <vt:lpstr> Manage and Monitor ML Models in Development, Test and Production   Naresh Olladapu Developer Advocate IBM – ISL(India Software Labs) Email: nolladap@in.ibm.com       </vt:lpstr>
      <vt:lpstr>Overall Agenda   </vt:lpstr>
      <vt:lpstr>PowerPoint Presentation</vt:lpstr>
      <vt:lpstr>Current Model Risk Management practices work for existing statistical or rule-based models</vt:lpstr>
      <vt:lpstr>Validation of AI models need to augment governance with proactive testing before and in production</vt:lpstr>
      <vt:lpstr>Model Development Cycle  Challenges faced with ML/DL Models</vt:lpstr>
      <vt:lpstr>PowerPoint Presentation</vt:lpstr>
      <vt:lpstr>Open: Monitor and optimize models deployed on any model serve engine, beyond WML </vt:lpstr>
      <vt:lpstr>PowerPoint Presentation</vt:lpstr>
      <vt:lpstr>PowerPoint Presentation</vt:lpstr>
      <vt:lpstr>Bias Detection</vt:lpstr>
      <vt:lpstr>PowerPoint Presentation</vt:lpstr>
      <vt:lpstr>Bias Mitigation – Original Output</vt:lpstr>
      <vt:lpstr>Explainability</vt:lpstr>
      <vt:lpstr>PowerPoint Presentation</vt:lpstr>
      <vt:lpstr>Emerging use case:  Model Risk Management in Financial Services</vt:lpstr>
      <vt:lpstr>PowerPoint Presentation</vt:lpstr>
      <vt:lpstr>IBM Watson OpenScale + IBM OpenPages</vt:lpstr>
      <vt:lpstr>PowerPoint Presentation</vt:lpstr>
      <vt:lpstr>PowerPoint Presentation</vt:lpstr>
    </vt:vector>
  </TitlesOfParts>
  <Company>Creative Concepts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Linda Malcomb</dc:creator>
  <cp:lastModifiedBy>NARI Olladapu</cp:lastModifiedBy>
  <cp:revision>1790</cp:revision>
  <cp:lastPrinted>2017-12-01T00:11:40Z</cp:lastPrinted>
  <dcterms:created xsi:type="dcterms:W3CDTF">2015-10-23T13:25:50Z</dcterms:created>
  <dcterms:modified xsi:type="dcterms:W3CDTF">2020-06-26T07:08:46Z</dcterms:modified>
</cp:coreProperties>
</file>